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49"/>
  </p:notesMasterIdLst>
  <p:handoutMasterIdLst>
    <p:handoutMasterId r:id="rId50"/>
  </p:handoutMasterIdLst>
  <p:sldIdLst>
    <p:sldId id="327" r:id="rId2"/>
    <p:sldId id="330" r:id="rId3"/>
    <p:sldId id="331" r:id="rId4"/>
    <p:sldId id="332" r:id="rId5"/>
    <p:sldId id="298" r:id="rId6"/>
    <p:sldId id="262" r:id="rId7"/>
    <p:sldId id="263" r:id="rId8"/>
    <p:sldId id="299" r:id="rId9"/>
    <p:sldId id="333" r:id="rId10"/>
    <p:sldId id="264" r:id="rId11"/>
    <p:sldId id="266" r:id="rId12"/>
    <p:sldId id="265" r:id="rId13"/>
    <p:sldId id="276" r:id="rId14"/>
    <p:sldId id="303" r:id="rId15"/>
    <p:sldId id="334" r:id="rId16"/>
    <p:sldId id="277" r:id="rId17"/>
    <p:sldId id="284" r:id="rId18"/>
    <p:sldId id="269" r:id="rId19"/>
    <p:sldId id="304" r:id="rId20"/>
    <p:sldId id="305" r:id="rId21"/>
    <p:sldId id="307" r:id="rId22"/>
    <p:sldId id="306" r:id="rId23"/>
    <p:sldId id="308" r:id="rId24"/>
    <p:sldId id="270" r:id="rId25"/>
    <p:sldId id="309" r:id="rId26"/>
    <p:sldId id="310" r:id="rId27"/>
    <p:sldId id="311" r:id="rId28"/>
    <p:sldId id="312" r:id="rId29"/>
    <p:sldId id="314" r:id="rId30"/>
    <p:sldId id="313" r:id="rId31"/>
    <p:sldId id="315" r:id="rId32"/>
    <p:sldId id="316" r:id="rId33"/>
    <p:sldId id="317" r:id="rId34"/>
    <p:sldId id="294" r:id="rId35"/>
    <p:sldId id="296" r:id="rId36"/>
    <p:sldId id="318" r:id="rId37"/>
    <p:sldId id="319" r:id="rId38"/>
    <p:sldId id="321" r:id="rId39"/>
    <p:sldId id="322" r:id="rId40"/>
    <p:sldId id="323" r:id="rId41"/>
    <p:sldId id="324" r:id="rId42"/>
    <p:sldId id="288" r:id="rId43"/>
    <p:sldId id="289" r:id="rId44"/>
    <p:sldId id="320" r:id="rId45"/>
    <p:sldId id="274" r:id="rId46"/>
    <p:sldId id="275" r:id="rId47"/>
    <p:sldId id="329" r:id="rId4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F2F4F8"/>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C0241-80CA-42ED-8263-EBC2A09ECD6D}" v="41" dt="2022-11-26T22:24:03.555"/>
    <p1510:client id="{5FC7254C-6D84-45DE-9488-551D0DB2B01F}" v="3311" dt="2022-11-25T22:37:11.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28"/>
    <p:restoredTop sz="85169"/>
  </p:normalViewPr>
  <p:slideViewPr>
    <p:cSldViewPr snapToGrid="0" snapToObjects="1">
      <p:cViewPr varScale="1">
        <p:scale>
          <a:sx n="90" d="100"/>
          <a:sy n="90" d="100"/>
        </p:scale>
        <p:origin x="165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Lee" userId="fcc94cdd6d44ec66" providerId="LiveId" clId="{5F7C0241-80CA-42ED-8263-EBC2A09ECD6D}"/>
    <pc:docChg chg="undo custSel modSld">
      <pc:chgData name="Mike Lee" userId="fcc94cdd6d44ec66" providerId="LiveId" clId="{5F7C0241-80CA-42ED-8263-EBC2A09ECD6D}" dt="2022-11-26T22:21:35.095" v="5454" actId="20577"/>
      <pc:docMkLst>
        <pc:docMk/>
      </pc:docMkLst>
      <pc:sldChg chg="modSp mod">
        <pc:chgData name="Mike Lee" userId="fcc94cdd6d44ec66" providerId="LiveId" clId="{5F7C0241-80CA-42ED-8263-EBC2A09ECD6D}" dt="2022-11-26T21:58:14.561" v="5191" actId="20577"/>
        <pc:sldMkLst>
          <pc:docMk/>
          <pc:sldMk cId="0" sldId="262"/>
        </pc:sldMkLst>
        <pc:spChg chg="mod">
          <ac:chgData name="Mike Lee" userId="fcc94cdd6d44ec66" providerId="LiveId" clId="{5F7C0241-80CA-42ED-8263-EBC2A09ECD6D}" dt="2022-11-26T21:58:14.561" v="5191" actId="20577"/>
          <ac:spMkLst>
            <pc:docMk/>
            <pc:sldMk cId="0" sldId="262"/>
            <ac:spMk id="7" creationId="{00000000-0000-0000-0000-000000000000}"/>
          </ac:spMkLst>
        </pc:spChg>
      </pc:sldChg>
      <pc:sldChg chg="modSp mod">
        <pc:chgData name="Mike Lee" userId="fcc94cdd6d44ec66" providerId="LiveId" clId="{5F7C0241-80CA-42ED-8263-EBC2A09ECD6D}" dt="2022-11-26T22:00:37.944" v="5195" actId="5793"/>
        <pc:sldMkLst>
          <pc:docMk/>
          <pc:sldMk cId="0" sldId="263"/>
        </pc:sldMkLst>
        <pc:spChg chg="mod">
          <ac:chgData name="Mike Lee" userId="fcc94cdd6d44ec66" providerId="LiveId" clId="{5F7C0241-80CA-42ED-8263-EBC2A09ECD6D}" dt="2022-11-26T22:00:37.944" v="5195" actId="5793"/>
          <ac:spMkLst>
            <pc:docMk/>
            <pc:sldMk cId="0" sldId="263"/>
            <ac:spMk id="5" creationId="{00000000-0000-0000-0000-000000000000}"/>
          </ac:spMkLst>
        </pc:spChg>
      </pc:sldChg>
      <pc:sldChg chg="modSp mod">
        <pc:chgData name="Mike Lee" userId="fcc94cdd6d44ec66" providerId="LiveId" clId="{5F7C0241-80CA-42ED-8263-EBC2A09ECD6D}" dt="2022-11-26T20:39:32.918" v="605" actId="1076"/>
        <pc:sldMkLst>
          <pc:docMk/>
          <pc:sldMk cId="0" sldId="264"/>
        </pc:sldMkLst>
        <pc:spChg chg="mod">
          <ac:chgData name="Mike Lee" userId="fcc94cdd6d44ec66" providerId="LiveId" clId="{5F7C0241-80CA-42ED-8263-EBC2A09ECD6D}" dt="2022-11-26T20:39:32.918" v="605" actId="1076"/>
          <ac:spMkLst>
            <pc:docMk/>
            <pc:sldMk cId="0" sldId="264"/>
            <ac:spMk id="3" creationId="{F55AD4EC-23A7-FDDA-784A-A9C5F08DC11A}"/>
          </ac:spMkLst>
        </pc:spChg>
      </pc:sldChg>
      <pc:sldChg chg="addSp modSp mod">
        <pc:chgData name="Mike Lee" userId="fcc94cdd6d44ec66" providerId="LiveId" clId="{5F7C0241-80CA-42ED-8263-EBC2A09ECD6D}" dt="2022-11-26T00:41:03.096" v="517" actId="20577"/>
        <pc:sldMkLst>
          <pc:docMk/>
          <pc:sldMk cId="0" sldId="265"/>
        </pc:sldMkLst>
        <pc:spChg chg="add mod">
          <ac:chgData name="Mike Lee" userId="fcc94cdd6d44ec66" providerId="LiveId" clId="{5F7C0241-80CA-42ED-8263-EBC2A09ECD6D}" dt="2022-11-26T00:40:33.529" v="506" actId="1076"/>
          <ac:spMkLst>
            <pc:docMk/>
            <pc:sldMk cId="0" sldId="265"/>
            <ac:spMk id="2" creationId="{CB592B5D-8F0D-7BBC-195D-CD76D41C55EF}"/>
          </ac:spMkLst>
        </pc:spChg>
        <pc:spChg chg="mod">
          <ac:chgData name="Mike Lee" userId="fcc94cdd6d44ec66" providerId="LiveId" clId="{5F7C0241-80CA-42ED-8263-EBC2A09ECD6D}" dt="2022-11-26T00:41:03.096" v="517" actId="20577"/>
          <ac:spMkLst>
            <pc:docMk/>
            <pc:sldMk cId="0" sldId="265"/>
            <ac:spMk id="5" creationId="{00000000-0000-0000-0000-000000000000}"/>
          </ac:spMkLst>
        </pc:spChg>
      </pc:sldChg>
      <pc:sldChg chg="addSp modSp mod">
        <pc:chgData name="Mike Lee" userId="fcc94cdd6d44ec66" providerId="LiveId" clId="{5F7C0241-80CA-42ED-8263-EBC2A09ECD6D}" dt="2022-11-26T00:22:41.067" v="176" actId="122"/>
        <pc:sldMkLst>
          <pc:docMk/>
          <pc:sldMk cId="0" sldId="266"/>
        </pc:sldMkLst>
        <pc:spChg chg="add mod">
          <ac:chgData name="Mike Lee" userId="fcc94cdd6d44ec66" providerId="LiveId" clId="{5F7C0241-80CA-42ED-8263-EBC2A09ECD6D}" dt="2022-11-26T00:22:41.067" v="176" actId="122"/>
          <ac:spMkLst>
            <pc:docMk/>
            <pc:sldMk cId="0" sldId="266"/>
            <ac:spMk id="2" creationId="{F4E4D04E-86F2-163D-0C66-92795CE694FD}"/>
          </ac:spMkLst>
        </pc:spChg>
        <pc:spChg chg="mod">
          <ac:chgData name="Mike Lee" userId="fcc94cdd6d44ec66" providerId="LiveId" clId="{5F7C0241-80CA-42ED-8263-EBC2A09ECD6D}" dt="2022-11-26T00:21:14.468" v="95" actId="14100"/>
          <ac:spMkLst>
            <pc:docMk/>
            <pc:sldMk cId="0" sldId="266"/>
            <ac:spMk id="5" creationId="{00000000-0000-0000-0000-000000000000}"/>
          </ac:spMkLst>
        </pc:spChg>
      </pc:sldChg>
      <pc:sldChg chg="modSp mod">
        <pc:chgData name="Mike Lee" userId="fcc94cdd6d44ec66" providerId="LiveId" clId="{5F7C0241-80CA-42ED-8263-EBC2A09ECD6D}" dt="2022-11-26T20:28:56.614" v="567" actId="207"/>
        <pc:sldMkLst>
          <pc:docMk/>
          <pc:sldMk cId="0" sldId="269"/>
        </pc:sldMkLst>
        <pc:spChg chg="mod">
          <ac:chgData name="Mike Lee" userId="fcc94cdd6d44ec66" providerId="LiveId" clId="{5F7C0241-80CA-42ED-8263-EBC2A09ECD6D}" dt="2022-11-26T20:28:56.614" v="567" actId="207"/>
          <ac:spMkLst>
            <pc:docMk/>
            <pc:sldMk cId="0" sldId="269"/>
            <ac:spMk id="3" creationId="{00000000-0000-0000-0000-000000000000}"/>
          </ac:spMkLst>
        </pc:spChg>
      </pc:sldChg>
      <pc:sldChg chg="modSp mod">
        <pc:chgData name="Mike Lee" userId="fcc94cdd6d44ec66" providerId="LiveId" clId="{5F7C0241-80CA-42ED-8263-EBC2A09ECD6D}" dt="2022-11-26T22:10:51.033" v="5257" actId="20577"/>
        <pc:sldMkLst>
          <pc:docMk/>
          <pc:sldMk cId="0" sldId="274"/>
        </pc:sldMkLst>
        <pc:spChg chg="mod">
          <ac:chgData name="Mike Lee" userId="fcc94cdd6d44ec66" providerId="LiveId" clId="{5F7C0241-80CA-42ED-8263-EBC2A09ECD6D}" dt="2022-11-26T22:02:37.774" v="5253" actId="20577"/>
          <ac:spMkLst>
            <pc:docMk/>
            <pc:sldMk cId="0" sldId="274"/>
            <ac:spMk id="5" creationId="{00000000-0000-0000-0000-000000000000}"/>
          </ac:spMkLst>
        </pc:spChg>
        <pc:spChg chg="mod">
          <ac:chgData name="Mike Lee" userId="fcc94cdd6d44ec66" providerId="LiveId" clId="{5F7C0241-80CA-42ED-8263-EBC2A09ECD6D}" dt="2022-11-26T22:10:51.033" v="5257" actId="20577"/>
          <ac:spMkLst>
            <pc:docMk/>
            <pc:sldMk cId="0" sldId="274"/>
            <ac:spMk id="9" creationId="{00000000-0000-0000-0000-000000000000}"/>
          </ac:spMkLst>
        </pc:spChg>
      </pc:sldChg>
      <pc:sldChg chg="modSp mod">
        <pc:chgData name="Mike Lee" userId="fcc94cdd6d44ec66" providerId="LiveId" clId="{5F7C0241-80CA-42ED-8263-EBC2A09ECD6D}" dt="2022-11-26T22:21:35.095" v="5454" actId="20577"/>
        <pc:sldMkLst>
          <pc:docMk/>
          <pc:sldMk cId="0" sldId="275"/>
        </pc:sldMkLst>
        <pc:spChg chg="mod">
          <ac:chgData name="Mike Lee" userId="fcc94cdd6d44ec66" providerId="LiveId" clId="{5F7C0241-80CA-42ED-8263-EBC2A09ECD6D}" dt="2022-11-26T22:21:35.095" v="5454" actId="20577"/>
          <ac:spMkLst>
            <pc:docMk/>
            <pc:sldMk cId="0" sldId="275"/>
            <ac:spMk id="5" creationId="{00000000-0000-0000-0000-000000000000}"/>
          </ac:spMkLst>
        </pc:spChg>
      </pc:sldChg>
      <pc:sldChg chg="addSp modSp mod">
        <pc:chgData name="Mike Lee" userId="fcc94cdd6d44ec66" providerId="LiveId" clId="{5F7C0241-80CA-42ED-8263-EBC2A09ECD6D}" dt="2022-11-26T21:41:52.146" v="3956" actId="20577"/>
        <pc:sldMkLst>
          <pc:docMk/>
          <pc:sldMk cId="0" sldId="276"/>
        </pc:sldMkLst>
        <pc:spChg chg="add mod">
          <ac:chgData name="Mike Lee" userId="fcc94cdd6d44ec66" providerId="LiveId" clId="{5F7C0241-80CA-42ED-8263-EBC2A09ECD6D}" dt="2022-11-26T21:41:52.146" v="3956" actId="20577"/>
          <ac:spMkLst>
            <pc:docMk/>
            <pc:sldMk cId="0" sldId="276"/>
            <ac:spMk id="2" creationId="{F35D20EC-2EC7-AB9C-7C90-AB35B67F88C2}"/>
          </ac:spMkLst>
        </pc:spChg>
        <pc:spChg chg="mod">
          <ac:chgData name="Mike Lee" userId="fcc94cdd6d44ec66" providerId="LiveId" clId="{5F7C0241-80CA-42ED-8263-EBC2A09ECD6D}" dt="2022-11-26T00:33:52.051" v="428" actId="1076"/>
          <ac:spMkLst>
            <pc:docMk/>
            <pc:sldMk cId="0" sldId="276"/>
            <ac:spMk id="5" creationId="{00000000-0000-0000-0000-000000000000}"/>
          </ac:spMkLst>
        </pc:spChg>
      </pc:sldChg>
      <pc:sldChg chg="addSp delSp modSp mod">
        <pc:chgData name="Mike Lee" userId="fcc94cdd6d44ec66" providerId="LiveId" clId="{5F7C0241-80CA-42ED-8263-EBC2A09ECD6D}" dt="2022-11-26T21:40:29.570" v="3951" actId="20577"/>
        <pc:sldMkLst>
          <pc:docMk/>
          <pc:sldMk cId="0" sldId="277"/>
        </pc:sldMkLst>
        <pc:spChg chg="add del mod">
          <ac:chgData name="Mike Lee" userId="fcc94cdd6d44ec66" providerId="LiveId" clId="{5F7C0241-80CA-42ED-8263-EBC2A09ECD6D}" dt="2022-11-26T21:30:42.171" v="3824" actId="478"/>
          <ac:spMkLst>
            <pc:docMk/>
            <pc:sldMk cId="0" sldId="277"/>
            <ac:spMk id="3" creationId="{273EE8AD-5859-6694-0E34-4D3BB31FBA43}"/>
          </ac:spMkLst>
        </pc:spChg>
        <pc:spChg chg="mod">
          <ac:chgData name="Mike Lee" userId="fcc94cdd6d44ec66" providerId="LiveId" clId="{5F7C0241-80CA-42ED-8263-EBC2A09ECD6D}" dt="2022-11-26T21:40:29.570" v="3951" actId="20577"/>
          <ac:spMkLst>
            <pc:docMk/>
            <pc:sldMk cId="0" sldId="277"/>
            <ac:spMk id="8" creationId="{00000000-0000-0000-0000-000000000000}"/>
          </ac:spMkLst>
        </pc:spChg>
      </pc:sldChg>
      <pc:sldChg chg="modSp mod">
        <pc:chgData name="Mike Lee" userId="fcc94cdd6d44ec66" providerId="LiveId" clId="{5F7C0241-80CA-42ED-8263-EBC2A09ECD6D}" dt="2022-11-26T20:49:08.225" v="618" actId="20577"/>
        <pc:sldMkLst>
          <pc:docMk/>
          <pc:sldMk cId="0" sldId="296"/>
        </pc:sldMkLst>
        <pc:spChg chg="mod">
          <ac:chgData name="Mike Lee" userId="fcc94cdd6d44ec66" providerId="LiveId" clId="{5F7C0241-80CA-42ED-8263-EBC2A09ECD6D}" dt="2022-11-26T20:49:08.225" v="618" actId="20577"/>
          <ac:spMkLst>
            <pc:docMk/>
            <pc:sldMk cId="0" sldId="296"/>
            <ac:spMk id="5" creationId="{00000000-0000-0000-0000-000000000000}"/>
          </ac:spMkLst>
        </pc:spChg>
      </pc:sldChg>
      <pc:sldChg chg="modSp mod">
        <pc:chgData name="Mike Lee" userId="fcc94cdd6d44ec66" providerId="LiveId" clId="{5F7C0241-80CA-42ED-8263-EBC2A09ECD6D}" dt="2022-11-26T00:14:27.337" v="7" actId="255"/>
        <pc:sldMkLst>
          <pc:docMk/>
          <pc:sldMk cId="0" sldId="299"/>
        </pc:sldMkLst>
        <pc:spChg chg="mod">
          <ac:chgData name="Mike Lee" userId="fcc94cdd6d44ec66" providerId="LiveId" clId="{5F7C0241-80CA-42ED-8263-EBC2A09ECD6D}" dt="2022-11-26T00:14:27.337" v="7" actId="255"/>
          <ac:spMkLst>
            <pc:docMk/>
            <pc:sldMk cId="0" sldId="299"/>
            <ac:spMk id="3" creationId="{00000000-0000-0000-0000-000000000000}"/>
          </ac:spMkLst>
        </pc:spChg>
      </pc:sldChg>
      <pc:sldChg chg="modSp mod">
        <pc:chgData name="Mike Lee" userId="fcc94cdd6d44ec66" providerId="LiveId" clId="{5F7C0241-80CA-42ED-8263-EBC2A09ECD6D}" dt="2022-11-26T22:18:57.951" v="5264" actId="20577"/>
        <pc:sldMkLst>
          <pc:docMk/>
          <pc:sldMk cId="0" sldId="303"/>
        </pc:sldMkLst>
        <pc:spChg chg="mod">
          <ac:chgData name="Mike Lee" userId="fcc94cdd6d44ec66" providerId="LiveId" clId="{5F7C0241-80CA-42ED-8263-EBC2A09ECD6D}" dt="2022-11-26T22:18:57.951" v="5264" actId="20577"/>
          <ac:spMkLst>
            <pc:docMk/>
            <pc:sldMk cId="0" sldId="303"/>
            <ac:spMk id="6" creationId="{BC1549B1-35AE-2819-1C82-0C131BB1A8E5}"/>
          </ac:spMkLst>
        </pc:spChg>
      </pc:sldChg>
      <pc:sldChg chg="modSp mod">
        <pc:chgData name="Mike Lee" userId="fcc94cdd6d44ec66" providerId="LiveId" clId="{5F7C0241-80CA-42ED-8263-EBC2A09ECD6D}" dt="2022-11-26T20:29:52.319" v="568" actId="207"/>
        <pc:sldMkLst>
          <pc:docMk/>
          <pc:sldMk cId="0" sldId="304"/>
        </pc:sldMkLst>
        <pc:spChg chg="mod">
          <ac:chgData name="Mike Lee" userId="fcc94cdd6d44ec66" providerId="LiveId" clId="{5F7C0241-80CA-42ED-8263-EBC2A09ECD6D}" dt="2022-11-26T20:29:52.319" v="568" actId="207"/>
          <ac:spMkLst>
            <pc:docMk/>
            <pc:sldMk cId="0" sldId="304"/>
            <ac:spMk id="3" creationId="{00000000-0000-0000-0000-000000000000}"/>
          </ac:spMkLst>
        </pc:spChg>
      </pc:sldChg>
      <pc:sldChg chg="modSp mod">
        <pc:chgData name="Mike Lee" userId="fcc94cdd6d44ec66" providerId="LiveId" clId="{5F7C0241-80CA-42ED-8263-EBC2A09ECD6D}" dt="2022-11-26T20:30:45.313" v="570" actId="207"/>
        <pc:sldMkLst>
          <pc:docMk/>
          <pc:sldMk cId="0" sldId="306"/>
        </pc:sldMkLst>
        <pc:spChg chg="mod">
          <ac:chgData name="Mike Lee" userId="fcc94cdd6d44ec66" providerId="LiveId" clId="{5F7C0241-80CA-42ED-8263-EBC2A09ECD6D}" dt="2022-11-26T20:30:45.313" v="570" actId="207"/>
          <ac:spMkLst>
            <pc:docMk/>
            <pc:sldMk cId="0" sldId="306"/>
            <ac:spMk id="3" creationId="{00000000-0000-0000-0000-000000000000}"/>
          </ac:spMkLst>
        </pc:spChg>
      </pc:sldChg>
      <pc:sldChg chg="modSp mod">
        <pc:chgData name="Mike Lee" userId="fcc94cdd6d44ec66" providerId="LiveId" clId="{5F7C0241-80CA-42ED-8263-EBC2A09ECD6D}" dt="2022-11-26T20:30:22.051" v="569" actId="207"/>
        <pc:sldMkLst>
          <pc:docMk/>
          <pc:sldMk cId="0" sldId="307"/>
        </pc:sldMkLst>
        <pc:spChg chg="mod">
          <ac:chgData name="Mike Lee" userId="fcc94cdd6d44ec66" providerId="LiveId" clId="{5F7C0241-80CA-42ED-8263-EBC2A09ECD6D}" dt="2022-11-26T20:30:22.051" v="569" actId="207"/>
          <ac:spMkLst>
            <pc:docMk/>
            <pc:sldMk cId="0" sldId="307"/>
            <ac:spMk id="3" creationId="{00000000-0000-0000-0000-000000000000}"/>
          </ac:spMkLst>
        </pc:spChg>
      </pc:sldChg>
      <pc:sldChg chg="modSp mod">
        <pc:chgData name="Mike Lee" userId="fcc94cdd6d44ec66" providerId="LiveId" clId="{5F7C0241-80CA-42ED-8263-EBC2A09ECD6D}" dt="2022-11-26T21:47:02.361" v="4356" actId="20577"/>
        <pc:sldMkLst>
          <pc:docMk/>
          <pc:sldMk cId="0" sldId="312"/>
        </pc:sldMkLst>
        <pc:spChg chg="mod">
          <ac:chgData name="Mike Lee" userId="fcc94cdd6d44ec66" providerId="LiveId" clId="{5F7C0241-80CA-42ED-8263-EBC2A09ECD6D}" dt="2022-11-26T21:46:56.566" v="4348" actId="20577"/>
          <ac:spMkLst>
            <pc:docMk/>
            <pc:sldMk cId="0" sldId="312"/>
            <ac:spMk id="3" creationId="{00000000-0000-0000-0000-000000000000}"/>
          </ac:spMkLst>
        </pc:spChg>
        <pc:spChg chg="mod">
          <ac:chgData name="Mike Lee" userId="fcc94cdd6d44ec66" providerId="LiveId" clId="{5F7C0241-80CA-42ED-8263-EBC2A09ECD6D}" dt="2022-11-26T21:47:02.361" v="4356" actId="20577"/>
          <ac:spMkLst>
            <pc:docMk/>
            <pc:sldMk cId="0" sldId="312"/>
            <ac:spMk id="5" creationId="{00000000-0000-0000-0000-000000000000}"/>
          </ac:spMkLst>
        </pc:spChg>
      </pc:sldChg>
      <pc:sldChg chg="modSp mod">
        <pc:chgData name="Mike Lee" userId="fcc94cdd6d44ec66" providerId="LiveId" clId="{5F7C0241-80CA-42ED-8263-EBC2A09ECD6D}" dt="2022-11-26T21:53:42.363" v="5135" actId="20577"/>
        <pc:sldMkLst>
          <pc:docMk/>
          <pc:sldMk cId="0" sldId="314"/>
        </pc:sldMkLst>
        <pc:spChg chg="mod">
          <ac:chgData name="Mike Lee" userId="fcc94cdd6d44ec66" providerId="LiveId" clId="{5F7C0241-80CA-42ED-8263-EBC2A09ECD6D}" dt="2022-11-26T21:53:42.363" v="5135" actId="20577"/>
          <ac:spMkLst>
            <pc:docMk/>
            <pc:sldMk cId="0" sldId="314"/>
            <ac:spMk id="5" creationId="{00000000-0000-0000-0000-000000000000}"/>
          </ac:spMkLst>
        </pc:spChg>
        <pc:spChg chg="mod">
          <ac:chgData name="Mike Lee" userId="fcc94cdd6d44ec66" providerId="LiveId" clId="{5F7C0241-80CA-42ED-8263-EBC2A09ECD6D}" dt="2022-11-26T00:42:23.952" v="526" actId="20577"/>
          <ac:spMkLst>
            <pc:docMk/>
            <pc:sldMk cId="0" sldId="314"/>
            <ac:spMk id="8" creationId="{00000000-0000-0000-0000-000000000000}"/>
          </ac:spMkLst>
        </pc:spChg>
      </pc:sldChg>
      <pc:sldChg chg="modSp mod">
        <pc:chgData name="Mike Lee" userId="fcc94cdd6d44ec66" providerId="LiveId" clId="{5F7C0241-80CA-42ED-8263-EBC2A09ECD6D}" dt="2022-11-26T21:53:56.877" v="5140" actId="27636"/>
        <pc:sldMkLst>
          <pc:docMk/>
          <pc:sldMk cId="0" sldId="316"/>
        </pc:sldMkLst>
        <pc:spChg chg="mod">
          <ac:chgData name="Mike Lee" userId="fcc94cdd6d44ec66" providerId="LiveId" clId="{5F7C0241-80CA-42ED-8263-EBC2A09ECD6D}" dt="2022-11-26T21:53:56.877" v="5140" actId="27636"/>
          <ac:spMkLst>
            <pc:docMk/>
            <pc:sldMk cId="0" sldId="316"/>
            <ac:spMk id="5" creationId="{00000000-0000-0000-0000-000000000000}"/>
          </ac:spMkLst>
        </pc:spChg>
      </pc:sldChg>
      <pc:sldChg chg="modSp mod">
        <pc:chgData name="Mike Lee" userId="fcc94cdd6d44ec66" providerId="LiveId" clId="{5F7C0241-80CA-42ED-8263-EBC2A09ECD6D}" dt="2022-11-26T22:13:56.514" v="5259" actId="20577"/>
        <pc:sldMkLst>
          <pc:docMk/>
          <pc:sldMk cId="0" sldId="327"/>
        </pc:sldMkLst>
        <pc:spChg chg="mod">
          <ac:chgData name="Mike Lee" userId="fcc94cdd6d44ec66" providerId="LiveId" clId="{5F7C0241-80CA-42ED-8263-EBC2A09ECD6D}" dt="2022-11-26T22:13:56.514" v="5259" actId="20577"/>
          <ac:spMkLst>
            <pc:docMk/>
            <pc:sldMk cId="0" sldId="327"/>
            <ac:spMk id="6" creationId="{00000000-0000-0000-0000-000000000000}"/>
          </ac:spMkLst>
        </pc:spChg>
      </pc:sldChg>
      <pc:sldChg chg="addSp delSp modSp mod setBg">
        <pc:chgData name="Mike Lee" userId="fcc94cdd6d44ec66" providerId="LiveId" clId="{5F7C0241-80CA-42ED-8263-EBC2A09ECD6D}" dt="2022-11-26T22:10:36.495" v="5256" actId="14100"/>
        <pc:sldMkLst>
          <pc:docMk/>
          <pc:sldMk cId="0" sldId="330"/>
        </pc:sldMkLst>
        <pc:spChg chg="mod ord">
          <ac:chgData name="Mike Lee" userId="fcc94cdd6d44ec66" providerId="LiveId" clId="{5F7C0241-80CA-42ED-8263-EBC2A09ECD6D}" dt="2022-11-26T21:05:15.220" v="1454" actId="26606"/>
          <ac:spMkLst>
            <pc:docMk/>
            <pc:sldMk cId="0" sldId="330"/>
            <ac:spMk id="4" creationId="{00000000-0000-0000-0000-000000000000}"/>
          </ac:spMkLst>
        </pc:spChg>
        <pc:spChg chg="mod ord">
          <ac:chgData name="Mike Lee" userId="fcc94cdd6d44ec66" providerId="LiveId" clId="{5F7C0241-80CA-42ED-8263-EBC2A09ECD6D}" dt="2022-11-26T22:10:36.495" v="5256" actId="14100"/>
          <ac:spMkLst>
            <pc:docMk/>
            <pc:sldMk cId="0" sldId="330"/>
            <ac:spMk id="10" creationId="{00000000-0000-0000-0000-000000000000}"/>
          </ac:spMkLst>
        </pc:spChg>
        <pc:spChg chg="mod">
          <ac:chgData name="Mike Lee" userId="fcc94cdd6d44ec66" providerId="LiveId" clId="{5F7C0241-80CA-42ED-8263-EBC2A09ECD6D}" dt="2022-11-26T21:05:15.220" v="1454" actId="26606"/>
          <ac:spMkLst>
            <pc:docMk/>
            <pc:sldMk cId="0" sldId="330"/>
            <ac:spMk id="19" creationId="{00000000-0000-0000-0000-000000000000}"/>
          </ac:spMkLst>
        </pc:spChg>
        <pc:spChg chg="add del">
          <ac:chgData name="Mike Lee" userId="fcc94cdd6d44ec66" providerId="LiveId" clId="{5F7C0241-80CA-42ED-8263-EBC2A09ECD6D}" dt="2022-11-26T21:03:55.377" v="1445" actId="26606"/>
          <ac:spMkLst>
            <pc:docMk/>
            <pc:sldMk cId="0" sldId="330"/>
            <ac:spMk id="24" creationId="{91F32EBA-ED97-466E-8CFA-8382584155D0}"/>
          </ac:spMkLst>
        </pc:spChg>
        <pc:spChg chg="add del">
          <ac:chgData name="Mike Lee" userId="fcc94cdd6d44ec66" providerId="LiveId" clId="{5F7C0241-80CA-42ED-8263-EBC2A09ECD6D}" dt="2022-11-26T21:03:55.377" v="1445" actId="26606"/>
          <ac:spMkLst>
            <pc:docMk/>
            <pc:sldMk cId="0" sldId="330"/>
            <ac:spMk id="26" creationId="{62A38935-BB53-4DF7-A56E-48DD25B685D7}"/>
          </ac:spMkLst>
        </pc:spChg>
        <pc:picChg chg="add mod">
          <ac:chgData name="Mike Lee" userId="fcc94cdd6d44ec66" providerId="LiveId" clId="{5F7C0241-80CA-42ED-8263-EBC2A09ECD6D}" dt="2022-11-26T21:36:45.532" v="3921" actId="207"/>
          <ac:picMkLst>
            <pc:docMk/>
            <pc:sldMk cId="0" sldId="330"/>
            <ac:picMk id="3" creationId="{C6D28F53-4B38-8D85-DF01-E1304FCBB314}"/>
          </ac:picMkLst>
        </pc:picChg>
        <pc:cxnChg chg="add del">
          <ac:chgData name="Mike Lee" userId="fcc94cdd6d44ec66" providerId="LiveId" clId="{5F7C0241-80CA-42ED-8263-EBC2A09ECD6D}" dt="2022-11-26T21:05:15.220" v="1454" actId="26606"/>
          <ac:cxnSpMkLst>
            <pc:docMk/>
            <pc:sldMk cId="0" sldId="330"/>
            <ac:cxnSpMk id="21" creationId="{39B7FDC9-F0CE-43A7-9F2A-83DD09DC3453}"/>
          </ac:cxnSpMkLst>
        </pc:cxnChg>
      </pc:sldChg>
      <pc:sldChg chg="modSp mod">
        <pc:chgData name="Mike Lee" userId="fcc94cdd6d44ec66" providerId="LiveId" clId="{5F7C0241-80CA-42ED-8263-EBC2A09ECD6D}" dt="2022-11-26T21:35:51.599" v="3919" actId="20577"/>
        <pc:sldMkLst>
          <pc:docMk/>
          <pc:sldMk cId="0" sldId="331"/>
        </pc:sldMkLst>
        <pc:spChg chg="mod">
          <ac:chgData name="Mike Lee" userId="fcc94cdd6d44ec66" providerId="LiveId" clId="{5F7C0241-80CA-42ED-8263-EBC2A09ECD6D}" dt="2022-11-26T21:35:51.599" v="3919" actId="20577"/>
          <ac:spMkLst>
            <pc:docMk/>
            <pc:sldMk cId="0" sldId="331"/>
            <ac:spMk id="10" creationId="{00000000-0000-0000-0000-000000000000}"/>
          </ac:spMkLst>
        </pc:spChg>
      </pc:sldChg>
      <pc:sldChg chg="modSp mod">
        <pc:chgData name="Mike Lee" userId="fcc94cdd6d44ec66" providerId="LiveId" clId="{5F7C0241-80CA-42ED-8263-EBC2A09ECD6D}" dt="2022-11-26T21:37:33.934" v="3924" actId="1076"/>
        <pc:sldMkLst>
          <pc:docMk/>
          <pc:sldMk cId="0" sldId="332"/>
        </pc:sldMkLst>
        <pc:spChg chg="mod">
          <ac:chgData name="Mike Lee" userId="fcc94cdd6d44ec66" providerId="LiveId" clId="{5F7C0241-80CA-42ED-8263-EBC2A09ECD6D}" dt="2022-11-26T21:37:33.934" v="3924" actId="1076"/>
          <ac:spMkLst>
            <pc:docMk/>
            <pc:sldMk cId="0" sldId="332"/>
            <ac:spMk id="5" creationId="{00000000-0000-0000-0000-000000000000}"/>
          </ac:spMkLst>
        </pc:spChg>
      </pc:sldChg>
      <pc:sldChg chg="modSp mod">
        <pc:chgData name="Mike Lee" userId="fcc94cdd6d44ec66" providerId="LiveId" clId="{5F7C0241-80CA-42ED-8263-EBC2A09ECD6D}" dt="2022-11-26T00:16:00.566" v="11" actId="255"/>
        <pc:sldMkLst>
          <pc:docMk/>
          <pc:sldMk cId="1761806939" sldId="333"/>
        </pc:sldMkLst>
        <pc:spChg chg="mod">
          <ac:chgData name="Mike Lee" userId="fcc94cdd6d44ec66" providerId="LiveId" clId="{5F7C0241-80CA-42ED-8263-EBC2A09ECD6D}" dt="2022-11-26T00:16:00.566" v="11" actId="255"/>
          <ac:spMkLst>
            <pc:docMk/>
            <pc:sldMk cId="1761806939" sldId="333"/>
            <ac:spMk id="3" creationId="{00000000-0000-0000-0000-000000000000}"/>
          </ac:spMkLst>
        </pc:spChg>
      </pc:sldChg>
      <pc:sldChg chg="modSp mod">
        <pc:chgData name="Mike Lee" userId="fcc94cdd6d44ec66" providerId="LiveId" clId="{5F7C0241-80CA-42ED-8263-EBC2A09ECD6D}" dt="2022-11-26T00:33:09.222" v="424" actId="255"/>
        <pc:sldMkLst>
          <pc:docMk/>
          <pc:sldMk cId="420046201" sldId="334"/>
        </pc:sldMkLst>
        <pc:spChg chg="mod">
          <ac:chgData name="Mike Lee" userId="fcc94cdd6d44ec66" providerId="LiveId" clId="{5F7C0241-80CA-42ED-8263-EBC2A09ECD6D}" dt="2022-11-26T00:33:09.222" v="424" actId="255"/>
          <ac:spMkLst>
            <pc:docMk/>
            <pc:sldMk cId="420046201" sldId="334"/>
            <ac:spMk id="3"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81AAF9-A392-4B77-AF4E-8FF447D7B9E7}"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610A1177-F0A9-4C9B-BA5B-3ED8B2A31C61}">
      <dgm:prSet phldrT="[Text]"/>
      <dgm:spPr/>
      <dgm:t>
        <a:bodyPr/>
        <a:lstStyle/>
        <a:p>
          <a:r>
            <a:rPr lang="en-US" dirty="0"/>
            <a:t>Request rocket launch data from SpaceX API.</a:t>
          </a:r>
        </a:p>
      </dgm:t>
    </dgm:pt>
    <dgm:pt modelId="{7D97B0E1-1ED9-47BF-9319-1B946BDC80CE}" type="parTrans" cxnId="{57B7BB3B-08F8-4A3A-A506-E5779F3FCCB9}">
      <dgm:prSet/>
      <dgm:spPr/>
      <dgm:t>
        <a:bodyPr/>
        <a:lstStyle/>
        <a:p>
          <a:endParaRPr lang="en-US"/>
        </a:p>
      </dgm:t>
    </dgm:pt>
    <dgm:pt modelId="{C9AA21FA-4763-4C50-AA0A-99585838E822}" type="sibTrans" cxnId="{57B7BB3B-08F8-4A3A-A506-E5779F3FCCB9}">
      <dgm:prSet/>
      <dgm:spPr/>
      <dgm:t>
        <a:bodyPr/>
        <a:lstStyle/>
        <a:p>
          <a:endParaRPr lang="en-US" dirty="0"/>
        </a:p>
      </dgm:t>
    </dgm:pt>
    <dgm:pt modelId="{C1DFC4BA-BAA2-4C01-AC2A-D29A150C0C9D}">
      <dgm:prSet phldrT="[Text]"/>
      <dgm:spPr/>
      <dgm:t>
        <a:bodyPr/>
        <a:lstStyle/>
        <a:p>
          <a:r>
            <a:rPr lang="en-US" dirty="0"/>
            <a:t>Create dictionary from the data.</a:t>
          </a:r>
        </a:p>
      </dgm:t>
    </dgm:pt>
    <dgm:pt modelId="{6EB67F3F-4BCA-4232-9E78-14B480F067BB}" type="parTrans" cxnId="{66A47D39-A3D8-421F-AA1F-BD0288EB5AA8}">
      <dgm:prSet/>
      <dgm:spPr/>
      <dgm:t>
        <a:bodyPr/>
        <a:lstStyle/>
        <a:p>
          <a:endParaRPr lang="en-US"/>
        </a:p>
      </dgm:t>
    </dgm:pt>
    <dgm:pt modelId="{AC91625E-269A-4CCD-A12C-110C03CF06FB}" type="sibTrans" cxnId="{66A47D39-A3D8-421F-AA1F-BD0288EB5AA8}">
      <dgm:prSet/>
      <dgm:spPr/>
      <dgm:t>
        <a:bodyPr/>
        <a:lstStyle/>
        <a:p>
          <a:endParaRPr lang="en-US" dirty="0"/>
        </a:p>
      </dgm:t>
    </dgm:pt>
    <dgm:pt modelId="{B23A1669-0E81-47E2-9DFE-38D709BB8166}">
      <dgm:prSet phldrT="[Text]"/>
      <dgm:spPr/>
      <dgm:t>
        <a:bodyPr/>
        <a:lstStyle/>
        <a:p>
          <a:r>
            <a:rPr lang="en-US" dirty="0"/>
            <a:t>Create a dataframe from the dictionary.</a:t>
          </a:r>
        </a:p>
      </dgm:t>
    </dgm:pt>
    <dgm:pt modelId="{00E3F78E-BF00-4FEE-83A0-6F6D3F721164}" type="parTrans" cxnId="{25C8AB28-3221-4D0D-AF06-B3F4941FFDE8}">
      <dgm:prSet/>
      <dgm:spPr/>
      <dgm:t>
        <a:bodyPr/>
        <a:lstStyle/>
        <a:p>
          <a:endParaRPr lang="en-US"/>
        </a:p>
      </dgm:t>
    </dgm:pt>
    <dgm:pt modelId="{3D0946EC-C5D0-4C33-A102-C021BEEDCA8D}" type="sibTrans" cxnId="{25C8AB28-3221-4D0D-AF06-B3F4941FFDE8}">
      <dgm:prSet/>
      <dgm:spPr/>
      <dgm:t>
        <a:bodyPr/>
        <a:lstStyle/>
        <a:p>
          <a:endParaRPr lang="en-US" dirty="0"/>
        </a:p>
      </dgm:t>
    </dgm:pt>
    <dgm:pt modelId="{63061A05-476C-45E4-8F3F-33F2B2914E5C}">
      <dgm:prSet/>
      <dgm:spPr/>
      <dgm:t>
        <a:bodyPr/>
        <a:lstStyle/>
        <a:p>
          <a:r>
            <a:rPr lang="en-US" dirty="0"/>
            <a:t>Request information about the launches from SpaceX API by applying custom functions.</a:t>
          </a:r>
        </a:p>
      </dgm:t>
    </dgm:pt>
    <dgm:pt modelId="{92552C8D-2C06-463B-BE17-7DF198AAE2B1}" type="parTrans" cxnId="{4BD7D44A-8344-4894-B9D9-A49521C1D1AB}">
      <dgm:prSet/>
      <dgm:spPr/>
      <dgm:t>
        <a:bodyPr/>
        <a:lstStyle/>
        <a:p>
          <a:endParaRPr lang="en-US"/>
        </a:p>
      </dgm:t>
    </dgm:pt>
    <dgm:pt modelId="{CDC71E33-D79E-4CAD-B6FB-59C4B369DECA}" type="sibTrans" cxnId="{4BD7D44A-8344-4894-B9D9-A49521C1D1AB}">
      <dgm:prSet/>
      <dgm:spPr/>
      <dgm:t>
        <a:bodyPr/>
        <a:lstStyle/>
        <a:p>
          <a:endParaRPr lang="en-US" dirty="0"/>
        </a:p>
      </dgm:t>
    </dgm:pt>
    <dgm:pt modelId="{EA88B4D2-CBA6-4814-807F-2B54910F53A9}">
      <dgm:prSet/>
      <dgm:spPr/>
      <dgm:t>
        <a:bodyPr/>
        <a:lstStyle/>
        <a:p>
          <a:r>
            <a:rPr lang="en-US" dirty="0"/>
            <a:t>Decode the response using .json() and converting it to a dataframe using .json_normalize().</a:t>
          </a:r>
        </a:p>
      </dgm:t>
    </dgm:pt>
    <dgm:pt modelId="{C4534C92-0EE2-460D-B3C0-E32F3DD1AF8D}" type="parTrans" cxnId="{0C5B17E5-8F8C-4CAC-AC71-F7491E37999B}">
      <dgm:prSet/>
      <dgm:spPr/>
      <dgm:t>
        <a:bodyPr/>
        <a:lstStyle/>
        <a:p>
          <a:endParaRPr lang="en-US"/>
        </a:p>
      </dgm:t>
    </dgm:pt>
    <dgm:pt modelId="{7F33F549-BCF1-42A4-B0A6-78E47A9E747F}" type="sibTrans" cxnId="{0C5B17E5-8F8C-4CAC-AC71-F7491E37999B}">
      <dgm:prSet/>
      <dgm:spPr/>
      <dgm:t>
        <a:bodyPr/>
        <a:lstStyle/>
        <a:p>
          <a:endParaRPr lang="en-US" dirty="0"/>
        </a:p>
      </dgm:t>
    </dgm:pt>
    <dgm:pt modelId="{223D2341-E22B-409B-9B86-8B499E4A7F06}">
      <dgm:prSet phldrT="[Text]"/>
      <dgm:spPr/>
      <dgm:t>
        <a:bodyPr/>
        <a:lstStyle/>
        <a:p>
          <a:r>
            <a:rPr lang="en-US" dirty="0"/>
            <a:t>Filter the dataframe to contain only the Falcon 9 launches.</a:t>
          </a:r>
        </a:p>
      </dgm:t>
    </dgm:pt>
    <dgm:pt modelId="{479DAE6E-0080-4D8E-88A7-BCF3F7778977}" type="sibTrans" cxnId="{273312C0-E7C9-4470-AC97-33B59D0777D9}">
      <dgm:prSet/>
      <dgm:spPr/>
      <dgm:t>
        <a:bodyPr/>
        <a:lstStyle/>
        <a:p>
          <a:endParaRPr lang="en-US" dirty="0"/>
        </a:p>
      </dgm:t>
    </dgm:pt>
    <dgm:pt modelId="{0E65D46D-AFE7-4A3C-BD0E-5A8CB531C2D9}" type="parTrans" cxnId="{273312C0-E7C9-4470-AC97-33B59D0777D9}">
      <dgm:prSet/>
      <dgm:spPr/>
      <dgm:t>
        <a:bodyPr/>
        <a:lstStyle/>
        <a:p>
          <a:endParaRPr lang="en-US"/>
        </a:p>
      </dgm:t>
    </dgm:pt>
    <dgm:pt modelId="{13B69EF5-4857-4AB1-933B-2AF7BFE827D9}">
      <dgm:prSet phldrT="[Text]"/>
      <dgm:spPr/>
      <dgm:t>
        <a:bodyPr/>
        <a:lstStyle/>
        <a:p>
          <a:r>
            <a:rPr lang="en-US" dirty="0"/>
            <a:t>Export the data to a CSV file.</a:t>
          </a:r>
        </a:p>
      </dgm:t>
    </dgm:pt>
    <dgm:pt modelId="{738B474C-F994-4497-9B56-9282416C1521}" type="sibTrans" cxnId="{A621B2E0-6AE2-49D6-9790-CF953619F854}">
      <dgm:prSet/>
      <dgm:spPr/>
      <dgm:t>
        <a:bodyPr/>
        <a:lstStyle/>
        <a:p>
          <a:endParaRPr lang="en-US"/>
        </a:p>
      </dgm:t>
    </dgm:pt>
    <dgm:pt modelId="{5E4B18B1-3965-44B3-8A65-B0BDBD6E6E82}" type="parTrans" cxnId="{A621B2E0-6AE2-49D6-9790-CF953619F854}">
      <dgm:prSet/>
      <dgm:spPr/>
      <dgm:t>
        <a:bodyPr/>
        <a:lstStyle/>
        <a:p>
          <a:endParaRPr lang="en-US"/>
        </a:p>
      </dgm:t>
    </dgm:pt>
    <dgm:pt modelId="{5F656A67-6885-48DE-89FE-A696D4349A30}">
      <dgm:prSet phldrT="[Text]"/>
      <dgm:spPr/>
      <dgm:t>
        <a:bodyPr/>
        <a:lstStyle/>
        <a:p>
          <a:r>
            <a:rPr lang="en-US" dirty="0"/>
            <a:t>Replace missing values of Payload Mass with calculated .mean() .</a:t>
          </a:r>
        </a:p>
      </dgm:t>
    </dgm:pt>
    <dgm:pt modelId="{CA6B4753-97AF-4D38-AE1F-85C0B4CC0BBF}" type="sibTrans" cxnId="{6AFB2CB8-FE47-4B3E-81F9-182E46CB7A52}">
      <dgm:prSet/>
      <dgm:spPr/>
      <dgm:t>
        <a:bodyPr/>
        <a:lstStyle/>
        <a:p>
          <a:endParaRPr lang="en-US" dirty="0"/>
        </a:p>
      </dgm:t>
    </dgm:pt>
    <dgm:pt modelId="{F280A1DC-B82E-4F76-B8AB-8538ED561AAB}" type="parTrans" cxnId="{6AFB2CB8-FE47-4B3E-81F9-182E46CB7A52}">
      <dgm:prSet/>
      <dgm:spPr/>
      <dgm:t>
        <a:bodyPr/>
        <a:lstStyle/>
        <a:p>
          <a:endParaRPr lang="en-US"/>
        </a:p>
      </dgm:t>
    </dgm:pt>
    <dgm:pt modelId="{9E5D178C-B0C7-4CEB-B982-A86134DF80D2}" type="pres">
      <dgm:prSet presAssocID="{7581AAF9-A392-4B77-AF4E-8FF447D7B9E7}" presName="Name0" presStyleCnt="0">
        <dgm:presLayoutVars>
          <dgm:dir/>
          <dgm:resizeHandles val="exact"/>
        </dgm:presLayoutVars>
      </dgm:prSet>
      <dgm:spPr/>
    </dgm:pt>
    <dgm:pt modelId="{174C4370-FEF8-459B-B362-90899C5EA52E}" type="pres">
      <dgm:prSet presAssocID="{610A1177-F0A9-4C9B-BA5B-3ED8B2A31C61}" presName="node" presStyleLbl="node1" presStyleIdx="0" presStyleCnt="8">
        <dgm:presLayoutVars>
          <dgm:bulletEnabled val="1"/>
        </dgm:presLayoutVars>
      </dgm:prSet>
      <dgm:spPr/>
    </dgm:pt>
    <dgm:pt modelId="{29826565-53E6-4898-A773-6B3D73B2DA98}" type="pres">
      <dgm:prSet presAssocID="{C9AA21FA-4763-4C50-AA0A-99585838E822}" presName="sibTrans" presStyleLbl="sibTrans1D1" presStyleIdx="0" presStyleCnt="7"/>
      <dgm:spPr/>
    </dgm:pt>
    <dgm:pt modelId="{C19C9833-73BD-42D4-B7A5-1351B55FA1DF}" type="pres">
      <dgm:prSet presAssocID="{C9AA21FA-4763-4C50-AA0A-99585838E822}" presName="connectorText" presStyleLbl="sibTrans1D1" presStyleIdx="0" presStyleCnt="7"/>
      <dgm:spPr/>
    </dgm:pt>
    <dgm:pt modelId="{524F8CB5-AE85-4C32-9691-95EDD0DD4248}" type="pres">
      <dgm:prSet presAssocID="{EA88B4D2-CBA6-4814-807F-2B54910F53A9}" presName="node" presStyleLbl="node1" presStyleIdx="1" presStyleCnt="8">
        <dgm:presLayoutVars>
          <dgm:bulletEnabled val="1"/>
        </dgm:presLayoutVars>
      </dgm:prSet>
      <dgm:spPr/>
    </dgm:pt>
    <dgm:pt modelId="{BDFE72C2-8618-4BBA-8375-08DF332C9E2F}" type="pres">
      <dgm:prSet presAssocID="{7F33F549-BCF1-42A4-B0A6-78E47A9E747F}" presName="sibTrans" presStyleLbl="sibTrans1D1" presStyleIdx="1" presStyleCnt="7"/>
      <dgm:spPr/>
    </dgm:pt>
    <dgm:pt modelId="{D570BF18-12D0-4A24-9D07-1FD36F0DF8CD}" type="pres">
      <dgm:prSet presAssocID="{7F33F549-BCF1-42A4-B0A6-78E47A9E747F}" presName="connectorText" presStyleLbl="sibTrans1D1" presStyleIdx="1" presStyleCnt="7"/>
      <dgm:spPr/>
    </dgm:pt>
    <dgm:pt modelId="{A9C8C5FF-23E6-4363-BC35-5960263248B5}" type="pres">
      <dgm:prSet presAssocID="{63061A05-476C-45E4-8F3F-33F2B2914E5C}" presName="node" presStyleLbl="node1" presStyleIdx="2" presStyleCnt="8">
        <dgm:presLayoutVars>
          <dgm:bulletEnabled val="1"/>
        </dgm:presLayoutVars>
      </dgm:prSet>
      <dgm:spPr/>
    </dgm:pt>
    <dgm:pt modelId="{DDBD1A85-BB64-47A2-ADF8-35AE7A92D8B9}" type="pres">
      <dgm:prSet presAssocID="{CDC71E33-D79E-4CAD-B6FB-59C4B369DECA}" presName="sibTrans" presStyleLbl="sibTrans1D1" presStyleIdx="2" presStyleCnt="7"/>
      <dgm:spPr/>
    </dgm:pt>
    <dgm:pt modelId="{A83C15CA-5B7E-4345-A739-410A0EB5A623}" type="pres">
      <dgm:prSet presAssocID="{CDC71E33-D79E-4CAD-B6FB-59C4B369DECA}" presName="connectorText" presStyleLbl="sibTrans1D1" presStyleIdx="2" presStyleCnt="7"/>
      <dgm:spPr/>
    </dgm:pt>
    <dgm:pt modelId="{3EA19C12-1A0D-47AB-8269-7A30879C20E7}" type="pres">
      <dgm:prSet presAssocID="{C1DFC4BA-BAA2-4C01-AC2A-D29A150C0C9D}" presName="node" presStyleLbl="node1" presStyleIdx="3" presStyleCnt="8">
        <dgm:presLayoutVars>
          <dgm:bulletEnabled val="1"/>
        </dgm:presLayoutVars>
      </dgm:prSet>
      <dgm:spPr/>
    </dgm:pt>
    <dgm:pt modelId="{C25CCF34-68C6-49B2-B61F-C3814B7E4799}" type="pres">
      <dgm:prSet presAssocID="{AC91625E-269A-4CCD-A12C-110C03CF06FB}" presName="sibTrans" presStyleLbl="sibTrans1D1" presStyleIdx="3" presStyleCnt="7"/>
      <dgm:spPr/>
    </dgm:pt>
    <dgm:pt modelId="{AB4CF2E4-A17A-4C3E-9342-1F3C31DCD6B2}" type="pres">
      <dgm:prSet presAssocID="{AC91625E-269A-4CCD-A12C-110C03CF06FB}" presName="connectorText" presStyleLbl="sibTrans1D1" presStyleIdx="3" presStyleCnt="7"/>
      <dgm:spPr/>
    </dgm:pt>
    <dgm:pt modelId="{1A81E654-AA9C-42CF-BD10-1B7795679BDF}" type="pres">
      <dgm:prSet presAssocID="{B23A1669-0E81-47E2-9DFE-38D709BB8166}" presName="node" presStyleLbl="node1" presStyleIdx="4" presStyleCnt="8">
        <dgm:presLayoutVars>
          <dgm:bulletEnabled val="1"/>
        </dgm:presLayoutVars>
      </dgm:prSet>
      <dgm:spPr/>
    </dgm:pt>
    <dgm:pt modelId="{FA8B9BA7-43BB-4810-A246-9E14E1F1EE67}" type="pres">
      <dgm:prSet presAssocID="{3D0946EC-C5D0-4C33-A102-C021BEEDCA8D}" presName="sibTrans" presStyleLbl="sibTrans1D1" presStyleIdx="4" presStyleCnt="7"/>
      <dgm:spPr/>
    </dgm:pt>
    <dgm:pt modelId="{67653CCD-C040-43E1-A801-324ED2D8741C}" type="pres">
      <dgm:prSet presAssocID="{3D0946EC-C5D0-4C33-A102-C021BEEDCA8D}" presName="connectorText" presStyleLbl="sibTrans1D1" presStyleIdx="4" presStyleCnt="7"/>
      <dgm:spPr/>
    </dgm:pt>
    <dgm:pt modelId="{3D2ED896-13FA-4032-A4EC-EB6A4B151D3B}" type="pres">
      <dgm:prSet presAssocID="{223D2341-E22B-409B-9B86-8B499E4A7F06}" presName="node" presStyleLbl="node1" presStyleIdx="5" presStyleCnt="8">
        <dgm:presLayoutVars>
          <dgm:bulletEnabled val="1"/>
        </dgm:presLayoutVars>
      </dgm:prSet>
      <dgm:spPr/>
    </dgm:pt>
    <dgm:pt modelId="{80942BE0-8603-4A25-A0CC-F1952775A7BD}" type="pres">
      <dgm:prSet presAssocID="{479DAE6E-0080-4D8E-88A7-BCF3F7778977}" presName="sibTrans" presStyleLbl="sibTrans1D1" presStyleIdx="5" presStyleCnt="7"/>
      <dgm:spPr/>
    </dgm:pt>
    <dgm:pt modelId="{07635CE9-49D5-4956-BC17-73966AF898D4}" type="pres">
      <dgm:prSet presAssocID="{479DAE6E-0080-4D8E-88A7-BCF3F7778977}" presName="connectorText" presStyleLbl="sibTrans1D1" presStyleIdx="5" presStyleCnt="7"/>
      <dgm:spPr/>
    </dgm:pt>
    <dgm:pt modelId="{A03AB952-95A1-4A84-8A17-5FC45432360F}" type="pres">
      <dgm:prSet presAssocID="{5F656A67-6885-48DE-89FE-A696D4349A30}" presName="node" presStyleLbl="node1" presStyleIdx="6" presStyleCnt="8">
        <dgm:presLayoutVars>
          <dgm:bulletEnabled val="1"/>
        </dgm:presLayoutVars>
      </dgm:prSet>
      <dgm:spPr/>
    </dgm:pt>
    <dgm:pt modelId="{4EBD18E3-C2A1-4C64-9628-4CF7D5F69EDB}" type="pres">
      <dgm:prSet presAssocID="{CA6B4753-97AF-4D38-AE1F-85C0B4CC0BBF}" presName="sibTrans" presStyleLbl="sibTrans1D1" presStyleIdx="6" presStyleCnt="7"/>
      <dgm:spPr/>
    </dgm:pt>
    <dgm:pt modelId="{09A2138A-1364-4294-8D88-3B989DBBE534}" type="pres">
      <dgm:prSet presAssocID="{CA6B4753-97AF-4D38-AE1F-85C0B4CC0BBF}" presName="connectorText" presStyleLbl="sibTrans1D1" presStyleIdx="6" presStyleCnt="7"/>
      <dgm:spPr/>
    </dgm:pt>
    <dgm:pt modelId="{FFDA8400-E612-4F91-B92F-DA91EAC8E9F6}" type="pres">
      <dgm:prSet presAssocID="{13B69EF5-4857-4AB1-933B-2AF7BFE827D9}" presName="node" presStyleLbl="node1" presStyleIdx="7" presStyleCnt="8">
        <dgm:presLayoutVars>
          <dgm:bulletEnabled val="1"/>
        </dgm:presLayoutVars>
      </dgm:prSet>
      <dgm:spPr/>
    </dgm:pt>
  </dgm:ptLst>
  <dgm:cxnLst>
    <dgm:cxn modelId="{DE39FD00-CAB6-44CD-BA2B-0454BC1AB9BC}" type="presOf" srcId="{AC91625E-269A-4CCD-A12C-110C03CF06FB}" destId="{AB4CF2E4-A17A-4C3E-9342-1F3C31DCD6B2}" srcOrd="1" destOrd="0" presId="urn:microsoft.com/office/officeart/2005/8/layout/bProcess3"/>
    <dgm:cxn modelId="{42E62C05-3FAE-4581-99B0-4ABEEC0D27ED}" type="presOf" srcId="{AC91625E-269A-4CCD-A12C-110C03CF06FB}" destId="{C25CCF34-68C6-49B2-B61F-C3814B7E4799}" srcOrd="0" destOrd="0" presId="urn:microsoft.com/office/officeart/2005/8/layout/bProcess3"/>
    <dgm:cxn modelId="{1ADC680E-7127-48A4-8CFD-17B70BD08E4F}" type="presOf" srcId="{CDC71E33-D79E-4CAD-B6FB-59C4B369DECA}" destId="{A83C15CA-5B7E-4345-A739-410A0EB5A623}" srcOrd="1" destOrd="0" presId="urn:microsoft.com/office/officeart/2005/8/layout/bProcess3"/>
    <dgm:cxn modelId="{79944812-7C4B-4E1A-B963-113DC92FC97D}" type="presOf" srcId="{7F33F549-BCF1-42A4-B0A6-78E47A9E747F}" destId="{BDFE72C2-8618-4BBA-8375-08DF332C9E2F}" srcOrd="0" destOrd="0" presId="urn:microsoft.com/office/officeart/2005/8/layout/bProcess3"/>
    <dgm:cxn modelId="{389F0816-8FE0-43AF-86FD-FA3DF30FAFD8}" type="presOf" srcId="{B23A1669-0E81-47E2-9DFE-38D709BB8166}" destId="{1A81E654-AA9C-42CF-BD10-1B7795679BDF}" srcOrd="0" destOrd="0" presId="urn:microsoft.com/office/officeart/2005/8/layout/bProcess3"/>
    <dgm:cxn modelId="{7D3B871D-F9EF-47DC-86AB-4B8FC96487B6}" type="presOf" srcId="{63061A05-476C-45E4-8F3F-33F2B2914E5C}" destId="{A9C8C5FF-23E6-4363-BC35-5960263248B5}" srcOrd="0" destOrd="0" presId="urn:microsoft.com/office/officeart/2005/8/layout/bProcess3"/>
    <dgm:cxn modelId="{25C8AB28-3221-4D0D-AF06-B3F4941FFDE8}" srcId="{7581AAF9-A392-4B77-AF4E-8FF447D7B9E7}" destId="{B23A1669-0E81-47E2-9DFE-38D709BB8166}" srcOrd="4" destOrd="0" parTransId="{00E3F78E-BF00-4FEE-83A0-6F6D3F721164}" sibTransId="{3D0946EC-C5D0-4C33-A102-C021BEEDCA8D}"/>
    <dgm:cxn modelId="{6874662A-6D95-4212-A9BA-CFCF9CA4809A}" type="presOf" srcId="{EA88B4D2-CBA6-4814-807F-2B54910F53A9}" destId="{524F8CB5-AE85-4C32-9691-95EDD0DD4248}" srcOrd="0" destOrd="0" presId="urn:microsoft.com/office/officeart/2005/8/layout/bProcess3"/>
    <dgm:cxn modelId="{D2432F2D-A652-4FDF-B88F-037150F97442}" type="presOf" srcId="{3D0946EC-C5D0-4C33-A102-C021BEEDCA8D}" destId="{FA8B9BA7-43BB-4810-A246-9E14E1F1EE67}" srcOrd="0" destOrd="0" presId="urn:microsoft.com/office/officeart/2005/8/layout/bProcess3"/>
    <dgm:cxn modelId="{E9E53C30-D839-499E-B7FD-69D6BBF89B18}" type="presOf" srcId="{223D2341-E22B-409B-9B86-8B499E4A7F06}" destId="{3D2ED896-13FA-4032-A4EC-EB6A4B151D3B}" srcOrd="0" destOrd="0" presId="urn:microsoft.com/office/officeart/2005/8/layout/bProcess3"/>
    <dgm:cxn modelId="{66A47D39-A3D8-421F-AA1F-BD0288EB5AA8}" srcId="{7581AAF9-A392-4B77-AF4E-8FF447D7B9E7}" destId="{C1DFC4BA-BAA2-4C01-AC2A-D29A150C0C9D}" srcOrd="3" destOrd="0" parTransId="{6EB67F3F-4BCA-4232-9E78-14B480F067BB}" sibTransId="{AC91625E-269A-4CCD-A12C-110C03CF06FB}"/>
    <dgm:cxn modelId="{618C8739-B8BB-490B-88FF-2FFE151668DE}" type="presOf" srcId="{CDC71E33-D79E-4CAD-B6FB-59C4B369DECA}" destId="{DDBD1A85-BB64-47A2-ADF8-35AE7A92D8B9}" srcOrd="0" destOrd="0" presId="urn:microsoft.com/office/officeart/2005/8/layout/bProcess3"/>
    <dgm:cxn modelId="{57B7BB3B-08F8-4A3A-A506-E5779F3FCCB9}" srcId="{7581AAF9-A392-4B77-AF4E-8FF447D7B9E7}" destId="{610A1177-F0A9-4C9B-BA5B-3ED8B2A31C61}" srcOrd="0" destOrd="0" parTransId="{7D97B0E1-1ED9-47BF-9319-1B946BDC80CE}" sibTransId="{C9AA21FA-4763-4C50-AA0A-99585838E822}"/>
    <dgm:cxn modelId="{EF654D44-7158-4507-A9F1-654A9861830E}" type="presOf" srcId="{CA6B4753-97AF-4D38-AE1F-85C0B4CC0BBF}" destId="{4EBD18E3-C2A1-4C64-9628-4CF7D5F69EDB}" srcOrd="0" destOrd="0" presId="urn:microsoft.com/office/officeart/2005/8/layout/bProcess3"/>
    <dgm:cxn modelId="{6EE94148-874E-4197-84C0-998BB0764013}" type="presOf" srcId="{C1DFC4BA-BAA2-4C01-AC2A-D29A150C0C9D}" destId="{3EA19C12-1A0D-47AB-8269-7A30879C20E7}" srcOrd="0" destOrd="0" presId="urn:microsoft.com/office/officeart/2005/8/layout/bProcess3"/>
    <dgm:cxn modelId="{98FAB14A-1DA5-441A-8B7E-2ABD5EC7D96F}" type="presOf" srcId="{479DAE6E-0080-4D8E-88A7-BCF3F7778977}" destId="{80942BE0-8603-4A25-A0CC-F1952775A7BD}" srcOrd="0" destOrd="0" presId="urn:microsoft.com/office/officeart/2005/8/layout/bProcess3"/>
    <dgm:cxn modelId="{4BD7D44A-8344-4894-B9D9-A49521C1D1AB}" srcId="{7581AAF9-A392-4B77-AF4E-8FF447D7B9E7}" destId="{63061A05-476C-45E4-8F3F-33F2B2914E5C}" srcOrd="2" destOrd="0" parTransId="{92552C8D-2C06-463B-BE17-7DF198AAE2B1}" sibTransId="{CDC71E33-D79E-4CAD-B6FB-59C4B369DECA}"/>
    <dgm:cxn modelId="{A71E3A4F-252B-49C7-B20C-32CC7EDA70F0}" type="presOf" srcId="{7581AAF9-A392-4B77-AF4E-8FF447D7B9E7}" destId="{9E5D178C-B0C7-4CEB-B982-A86134DF80D2}" srcOrd="0" destOrd="0" presId="urn:microsoft.com/office/officeart/2005/8/layout/bProcess3"/>
    <dgm:cxn modelId="{5E45CF57-A159-4FA2-9E0E-1B18023FF4C3}" type="presOf" srcId="{CA6B4753-97AF-4D38-AE1F-85C0B4CC0BBF}" destId="{09A2138A-1364-4294-8D88-3B989DBBE534}" srcOrd="1" destOrd="0" presId="urn:microsoft.com/office/officeart/2005/8/layout/bProcess3"/>
    <dgm:cxn modelId="{184E3358-050C-45F2-8AD0-E08658E819D7}" type="presOf" srcId="{479DAE6E-0080-4D8E-88A7-BCF3F7778977}" destId="{07635CE9-49D5-4956-BC17-73966AF898D4}" srcOrd="1" destOrd="0" presId="urn:microsoft.com/office/officeart/2005/8/layout/bProcess3"/>
    <dgm:cxn modelId="{7AF89C78-739C-4264-B37F-7A3A431A7C34}" type="presOf" srcId="{C9AA21FA-4763-4C50-AA0A-99585838E822}" destId="{C19C9833-73BD-42D4-B7A5-1351B55FA1DF}" srcOrd="1" destOrd="0" presId="urn:microsoft.com/office/officeart/2005/8/layout/bProcess3"/>
    <dgm:cxn modelId="{E5A7267A-F62D-416A-AA66-AF6E34C778C6}" type="presOf" srcId="{3D0946EC-C5D0-4C33-A102-C021BEEDCA8D}" destId="{67653CCD-C040-43E1-A801-324ED2D8741C}" srcOrd="1" destOrd="0" presId="urn:microsoft.com/office/officeart/2005/8/layout/bProcess3"/>
    <dgm:cxn modelId="{0ADB809D-B5E0-46A5-B568-9892D9D10F30}" type="presOf" srcId="{5F656A67-6885-48DE-89FE-A696D4349A30}" destId="{A03AB952-95A1-4A84-8A17-5FC45432360F}" srcOrd="0" destOrd="0" presId="urn:microsoft.com/office/officeart/2005/8/layout/bProcess3"/>
    <dgm:cxn modelId="{6E96E1AB-5F3C-4432-9FF5-084575AC4768}" type="presOf" srcId="{C9AA21FA-4763-4C50-AA0A-99585838E822}" destId="{29826565-53E6-4898-A773-6B3D73B2DA98}" srcOrd="0" destOrd="0" presId="urn:microsoft.com/office/officeart/2005/8/layout/bProcess3"/>
    <dgm:cxn modelId="{6AFB2CB8-FE47-4B3E-81F9-182E46CB7A52}" srcId="{7581AAF9-A392-4B77-AF4E-8FF447D7B9E7}" destId="{5F656A67-6885-48DE-89FE-A696D4349A30}" srcOrd="6" destOrd="0" parTransId="{F280A1DC-B82E-4F76-B8AB-8538ED561AAB}" sibTransId="{CA6B4753-97AF-4D38-AE1F-85C0B4CC0BBF}"/>
    <dgm:cxn modelId="{273312C0-E7C9-4470-AC97-33B59D0777D9}" srcId="{7581AAF9-A392-4B77-AF4E-8FF447D7B9E7}" destId="{223D2341-E22B-409B-9B86-8B499E4A7F06}" srcOrd="5" destOrd="0" parTransId="{0E65D46D-AFE7-4A3C-BD0E-5A8CB531C2D9}" sibTransId="{479DAE6E-0080-4D8E-88A7-BCF3F7778977}"/>
    <dgm:cxn modelId="{FE6182C6-33F3-46E1-A005-0E55C17BC214}" type="presOf" srcId="{7F33F549-BCF1-42A4-B0A6-78E47A9E747F}" destId="{D570BF18-12D0-4A24-9D07-1FD36F0DF8CD}" srcOrd="1" destOrd="0" presId="urn:microsoft.com/office/officeart/2005/8/layout/bProcess3"/>
    <dgm:cxn modelId="{08679BCB-3EF7-49BD-AC97-381B8EFDACF7}" type="presOf" srcId="{13B69EF5-4857-4AB1-933B-2AF7BFE827D9}" destId="{FFDA8400-E612-4F91-B92F-DA91EAC8E9F6}" srcOrd="0" destOrd="0" presId="urn:microsoft.com/office/officeart/2005/8/layout/bProcess3"/>
    <dgm:cxn modelId="{217FC3CF-7319-4D39-AF55-111513C19295}" type="presOf" srcId="{610A1177-F0A9-4C9B-BA5B-3ED8B2A31C61}" destId="{174C4370-FEF8-459B-B362-90899C5EA52E}" srcOrd="0" destOrd="0" presId="urn:microsoft.com/office/officeart/2005/8/layout/bProcess3"/>
    <dgm:cxn modelId="{A621B2E0-6AE2-49D6-9790-CF953619F854}" srcId="{7581AAF9-A392-4B77-AF4E-8FF447D7B9E7}" destId="{13B69EF5-4857-4AB1-933B-2AF7BFE827D9}" srcOrd="7" destOrd="0" parTransId="{5E4B18B1-3965-44B3-8A65-B0BDBD6E6E82}" sibTransId="{738B474C-F994-4497-9B56-9282416C1521}"/>
    <dgm:cxn modelId="{0C5B17E5-8F8C-4CAC-AC71-F7491E37999B}" srcId="{7581AAF9-A392-4B77-AF4E-8FF447D7B9E7}" destId="{EA88B4D2-CBA6-4814-807F-2B54910F53A9}" srcOrd="1" destOrd="0" parTransId="{C4534C92-0EE2-460D-B3C0-E32F3DD1AF8D}" sibTransId="{7F33F549-BCF1-42A4-B0A6-78E47A9E747F}"/>
    <dgm:cxn modelId="{87F833AE-2F1B-4F5C-B66C-666794D91D98}" type="presParOf" srcId="{9E5D178C-B0C7-4CEB-B982-A86134DF80D2}" destId="{174C4370-FEF8-459B-B362-90899C5EA52E}" srcOrd="0" destOrd="0" presId="urn:microsoft.com/office/officeart/2005/8/layout/bProcess3"/>
    <dgm:cxn modelId="{24AAC0E4-BA55-451C-9F38-970E793530D1}" type="presParOf" srcId="{9E5D178C-B0C7-4CEB-B982-A86134DF80D2}" destId="{29826565-53E6-4898-A773-6B3D73B2DA98}" srcOrd="1" destOrd="0" presId="urn:microsoft.com/office/officeart/2005/8/layout/bProcess3"/>
    <dgm:cxn modelId="{60579A1B-FF97-4D36-BBEF-30D46A88C39A}" type="presParOf" srcId="{29826565-53E6-4898-A773-6B3D73B2DA98}" destId="{C19C9833-73BD-42D4-B7A5-1351B55FA1DF}" srcOrd="0" destOrd="0" presId="urn:microsoft.com/office/officeart/2005/8/layout/bProcess3"/>
    <dgm:cxn modelId="{0B144C49-4974-4106-8617-0F739ABA8239}" type="presParOf" srcId="{9E5D178C-B0C7-4CEB-B982-A86134DF80D2}" destId="{524F8CB5-AE85-4C32-9691-95EDD0DD4248}" srcOrd="2" destOrd="0" presId="urn:microsoft.com/office/officeart/2005/8/layout/bProcess3"/>
    <dgm:cxn modelId="{8E2076DD-FCB4-4938-8FDD-9AD58675BB62}" type="presParOf" srcId="{9E5D178C-B0C7-4CEB-B982-A86134DF80D2}" destId="{BDFE72C2-8618-4BBA-8375-08DF332C9E2F}" srcOrd="3" destOrd="0" presId="urn:microsoft.com/office/officeart/2005/8/layout/bProcess3"/>
    <dgm:cxn modelId="{CB34EAF0-464D-463B-8B88-A4C9255422F9}" type="presParOf" srcId="{BDFE72C2-8618-4BBA-8375-08DF332C9E2F}" destId="{D570BF18-12D0-4A24-9D07-1FD36F0DF8CD}" srcOrd="0" destOrd="0" presId="urn:microsoft.com/office/officeart/2005/8/layout/bProcess3"/>
    <dgm:cxn modelId="{06F44598-F638-4195-9903-A45BA98056BC}" type="presParOf" srcId="{9E5D178C-B0C7-4CEB-B982-A86134DF80D2}" destId="{A9C8C5FF-23E6-4363-BC35-5960263248B5}" srcOrd="4" destOrd="0" presId="urn:microsoft.com/office/officeart/2005/8/layout/bProcess3"/>
    <dgm:cxn modelId="{03F5AD7A-BA61-4259-8712-C2BBB7A0AE7F}" type="presParOf" srcId="{9E5D178C-B0C7-4CEB-B982-A86134DF80D2}" destId="{DDBD1A85-BB64-47A2-ADF8-35AE7A92D8B9}" srcOrd="5" destOrd="0" presId="urn:microsoft.com/office/officeart/2005/8/layout/bProcess3"/>
    <dgm:cxn modelId="{F8347CC2-5571-4704-882C-E8DF85C8E4BF}" type="presParOf" srcId="{DDBD1A85-BB64-47A2-ADF8-35AE7A92D8B9}" destId="{A83C15CA-5B7E-4345-A739-410A0EB5A623}" srcOrd="0" destOrd="0" presId="urn:microsoft.com/office/officeart/2005/8/layout/bProcess3"/>
    <dgm:cxn modelId="{5E294CDC-CEFB-4395-96C5-FF7B7A24694E}" type="presParOf" srcId="{9E5D178C-B0C7-4CEB-B982-A86134DF80D2}" destId="{3EA19C12-1A0D-47AB-8269-7A30879C20E7}" srcOrd="6" destOrd="0" presId="urn:microsoft.com/office/officeart/2005/8/layout/bProcess3"/>
    <dgm:cxn modelId="{7E159330-319F-4EA4-B6FE-6E9EDFE8A987}" type="presParOf" srcId="{9E5D178C-B0C7-4CEB-B982-A86134DF80D2}" destId="{C25CCF34-68C6-49B2-B61F-C3814B7E4799}" srcOrd="7" destOrd="0" presId="urn:microsoft.com/office/officeart/2005/8/layout/bProcess3"/>
    <dgm:cxn modelId="{750D4290-4CFE-4E2B-BC10-E053817AB886}" type="presParOf" srcId="{C25CCF34-68C6-49B2-B61F-C3814B7E4799}" destId="{AB4CF2E4-A17A-4C3E-9342-1F3C31DCD6B2}" srcOrd="0" destOrd="0" presId="urn:microsoft.com/office/officeart/2005/8/layout/bProcess3"/>
    <dgm:cxn modelId="{141AEFE8-74A8-4B02-9FC8-4CD5DF010C65}" type="presParOf" srcId="{9E5D178C-B0C7-4CEB-B982-A86134DF80D2}" destId="{1A81E654-AA9C-42CF-BD10-1B7795679BDF}" srcOrd="8" destOrd="0" presId="urn:microsoft.com/office/officeart/2005/8/layout/bProcess3"/>
    <dgm:cxn modelId="{8AB904B1-1CB5-4F22-BE89-B1E7813C4208}" type="presParOf" srcId="{9E5D178C-B0C7-4CEB-B982-A86134DF80D2}" destId="{FA8B9BA7-43BB-4810-A246-9E14E1F1EE67}" srcOrd="9" destOrd="0" presId="urn:microsoft.com/office/officeart/2005/8/layout/bProcess3"/>
    <dgm:cxn modelId="{289C2B24-507E-4F03-B68B-DADCBE9B233F}" type="presParOf" srcId="{FA8B9BA7-43BB-4810-A246-9E14E1F1EE67}" destId="{67653CCD-C040-43E1-A801-324ED2D8741C}" srcOrd="0" destOrd="0" presId="urn:microsoft.com/office/officeart/2005/8/layout/bProcess3"/>
    <dgm:cxn modelId="{8DC0733C-5D14-4CD1-AE89-BAF12855999F}" type="presParOf" srcId="{9E5D178C-B0C7-4CEB-B982-A86134DF80D2}" destId="{3D2ED896-13FA-4032-A4EC-EB6A4B151D3B}" srcOrd="10" destOrd="0" presId="urn:microsoft.com/office/officeart/2005/8/layout/bProcess3"/>
    <dgm:cxn modelId="{E636E029-BB80-46B4-85EC-34BCEF00FC53}" type="presParOf" srcId="{9E5D178C-B0C7-4CEB-B982-A86134DF80D2}" destId="{80942BE0-8603-4A25-A0CC-F1952775A7BD}" srcOrd="11" destOrd="0" presId="urn:microsoft.com/office/officeart/2005/8/layout/bProcess3"/>
    <dgm:cxn modelId="{B1DECD41-B562-4771-9D2B-70834ABA8506}" type="presParOf" srcId="{80942BE0-8603-4A25-A0CC-F1952775A7BD}" destId="{07635CE9-49D5-4956-BC17-73966AF898D4}" srcOrd="0" destOrd="0" presId="urn:microsoft.com/office/officeart/2005/8/layout/bProcess3"/>
    <dgm:cxn modelId="{0D027787-6AC1-489A-88A5-D60C27230F15}" type="presParOf" srcId="{9E5D178C-B0C7-4CEB-B982-A86134DF80D2}" destId="{A03AB952-95A1-4A84-8A17-5FC45432360F}" srcOrd="12" destOrd="0" presId="urn:microsoft.com/office/officeart/2005/8/layout/bProcess3"/>
    <dgm:cxn modelId="{D6A38536-953F-42DD-A1C6-CB58C717E964}" type="presParOf" srcId="{9E5D178C-B0C7-4CEB-B982-A86134DF80D2}" destId="{4EBD18E3-C2A1-4C64-9628-4CF7D5F69EDB}" srcOrd="13" destOrd="0" presId="urn:microsoft.com/office/officeart/2005/8/layout/bProcess3"/>
    <dgm:cxn modelId="{7C006364-5B82-4371-A836-491705A01481}" type="presParOf" srcId="{4EBD18E3-C2A1-4C64-9628-4CF7D5F69EDB}" destId="{09A2138A-1364-4294-8D88-3B989DBBE534}" srcOrd="0" destOrd="0" presId="urn:microsoft.com/office/officeart/2005/8/layout/bProcess3"/>
    <dgm:cxn modelId="{87566DB6-C43E-4461-AEAD-FCFD262551CD}" type="presParOf" srcId="{9E5D178C-B0C7-4CEB-B982-A86134DF80D2}" destId="{FFDA8400-E612-4F91-B92F-DA91EAC8E9F6}" srcOrd="14"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81AAF9-A392-4B77-AF4E-8FF447D7B9E7}"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610A1177-F0A9-4C9B-BA5B-3ED8B2A31C61}">
      <dgm:prSet phldrT="[Text]"/>
      <dgm:spPr/>
      <dgm:t>
        <a:bodyPr/>
        <a:lstStyle/>
        <a:p>
          <a:r>
            <a:rPr lang="en-US" dirty="0"/>
            <a:t>Request Falcon 9 launch data from Wikipedia.</a:t>
          </a:r>
        </a:p>
      </dgm:t>
    </dgm:pt>
    <dgm:pt modelId="{7D97B0E1-1ED9-47BF-9319-1B946BDC80CE}" type="parTrans" cxnId="{57B7BB3B-08F8-4A3A-A506-E5779F3FCCB9}">
      <dgm:prSet/>
      <dgm:spPr/>
      <dgm:t>
        <a:bodyPr/>
        <a:lstStyle/>
        <a:p>
          <a:endParaRPr lang="en-US"/>
        </a:p>
      </dgm:t>
    </dgm:pt>
    <dgm:pt modelId="{C9AA21FA-4763-4C50-AA0A-99585838E822}" type="sibTrans" cxnId="{57B7BB3B-08F8-4A3A-A506-E5779F3FCCB9}">
      <dgm:prSet/>
      <dgm:spPr/>
      <dgm:t>
        <a:bodyPr/>
        <a:lstStyle/>
        <a:p>
          <a:endParaRPr lang="en-US" dirty="0"/>
        </a:p>
      </dgm:t>
    </dgm:pt>
    <dgm:pt modelId="{C1DFC4BA-BAA2-4C01-AC2A-D29A150C0C9D}">
      <dgm:prSet phldrT="[Text]"/>
      <dgm:spPr/>
      <dgm:t>
        <a:bodyPr/>
        <a:lstStyle/>
        <a:p>
          <a:r>
            <a:rPr lang="en-US" dirty="0"/>
            <a:t>Collect the data from parsing HTML tables.</a:t>
          </a:r>
        </a:p>
      </dgm:t>
    </dgm:pt>
    <dgm:pt modelId="{6EB67F3F-4BCA-4232-9E78-14B480F067BB}" type="parTrans" cxnId="{66A47D39-A3D8-421F-AA1F-BD0288EB5AA8}">
      <dgm:prSet/>
      <dgm:spPr/>
      <dgm:t>
        <a:bodyPr/>
        <a:lstStyle/>
        <a:p>
          <a:endParaRPr lang="en-US"/>
        </a:p>
      </dgm:t>
    </dgm:pt>
    <dgm:pt modelId="{AC91625E-269A-4CCD-A12C-110C03CF06FB}" type="sibTrans" cxnId="{66A47D39-A3D8-421F-AA1F-BD0288EB5AA8}">
      <dgm:prSet/>
      <dgm:spPr/>
      <dgm:t>
        <a:bodyPr/>
        <a:lstStyle/>
        <a:p>
          <a:endParaRPr lang="en-US" dirty="0"/>
        </a:p>
      </dgm:t>
    </dgm:pt>
    <dgm:pt modelId="{B23A1669-0E81-47E2-9DFE-38D709BB8166}">
      <dgm:prSet phldrT="[Text]"/>
      <dgm:spPr/>
      <dgm:t>
        <a:bodyPr/>
        <a:lstStyle/>
        <a:p>
          <a:r>
            <a:rPr lang="en-US" dirty="0"/>
            <a:t>Create a dictionary from the data.</a:t>
          </a:r>
        </a:p>
      </dgm:t>
    </dgm:pt>
    <dgm:pt modelId="{00E3F78E-BF00-4FEE-83A0-6F6D3F721164}" type="parTrans" cxnId="{25C8AB28-3221-4D0D-AF06-B3F4941FFDE8}">
      <dgm:prSet/>
      <dgm:spPr/>
      <dgm:t>
        <a:bodyPr/>
        <a:lstStyle/>
        <a:p>
          <a:endParaRPr lang="en-US"/>
        </a:p>
      </dgm:t>
    </dgm:pt>
    <dgm:pt modelId="{3D0946EC-C5D0-4C33-A102-C021BEEDCA8D}" type="sibTrans" cxnId="{25C8AB28-3221-4D0D-AF06-B3F4941FFDE8}">
      <dgm:prSet/>
      <dgm:spPr/>
      <dgm:t>
        <a:bodyPr/>
        <a:lstStyle/>
        <a:p>
          <a:endParaRPr lang="en-US" dirty="0"/>
        </a:p>
      </dgm:t>
    </dgm:pt>
    <dgm:pt modelId="{63061A05-476C-45E4-8F3F-33F2B2914E5C}">
      <dgm:prSet/>
      <dgm:spPr/>
      <dgm:t>
        <a:bodyPr/>
        <a:lstStyle/>
        <a:p>
          <a:r>
            <a:rPr lang="en-US" dirty="0"/>
            <a:t>Extract all column names from HTML table header.</a:t>
          </a:r>
        </a:p>
      </dgm:t>
    </dgm:pt>
    <dgm:pt modelId="{92552C8D-2C06-463B-BE17-7DF198AAE2B1}" type="parTrans" cxnId="{4BD7D44A-8344-4894-B9D9-A49521C1D1AB}">
      <dgm:prSet/>
      <dgm:spPr/>
      <dgm:t>
        <a:bodyPr/>
        <a:lstStyle/>
        <a:p>
          <a:endParaRPr lang="en-US"/>
        </a:p>
      </dgm:t>
    </dgm:pt>
    <dgm:pt modelId="{CDC71E33-D79E-4CAD-B6FB-59C4B369DECA}" type="sibTrans" cxnId="{4BD7D44A-8344-4894-B9D9-A49521C1D1AB}">
      <dgm:prSet/>
      <dgm:spPr/>
      <dgm:t>
        <a:bodyPr/>
        <a:lstStyle/>
        <a:p>
          <a:endParaRPr lang="en-US" dirty="0"/>
        </a:p>
      </dgm:t>
    </dgm:pt>
    <dgm:pt modelId="{EA88B4D2-CBA6-4814-807F-2B54910F53A9}">
      <dgm:prSet/>
      <dgm:spPr/>
      <dgm:t>
        <a:bodyPr/>
        <a:lstStyle/>
        <a:p>
          <a:r>
            <a:rPr lang="en-US" dirty="0"/>
            <a:t>Create a BeautifulSoup object from HTML response.</a:t>
          </a:r>
        </a:p>
      </dgm:t>
    </dgm:pt>
    <dgm:pt modelId="{C4534C92-0EE2-460D-B3C0-E32F3DD1AF8D}" type="parTrans" cxnId="{0C5B17E5-8F8C-4CAC-AC71-F7491E37999B}">
      <dgm:prSet/>
      <dgm:spPr/>
      <dgm:t>
        <a:bodyPr/>
        <a:lstStyle/>
        <a:p>
          <a:endParaRPr lang="en-US"/>
        </a:p>
      </dgm:t>
    </dgm:pt>
    <dgm:pt modelId="{7F33F549-BCF1-42A4-B0A6-78E47A9E747F}" type="sibTrans" cxnId="{0C5B17E5-8F8C-4CAC-AC71-F7491E37999B}">
      <dgm:prSet/>
      <dgm:spPr/>
      <dgm:t>
        <a:bodyPr/>
        <a:lstStyle/>
        <a:p>
          <a:endParaRPr lang="en-US" dirty="0"/>
        </a:p>
      </dgm:t>
    </dgm:pt>
    <dgm:pt modelId="{223D2341-E22B-409B-9B86-8B499E4A7F06}">
      <dgm:prSet phldrT="[Text]"/>
      <dgm:spPr/>
      <dgm:t>
        <a:bodyPr/>
        <a:lstStyle/>
        <a:p>
          <a:r>
            <a:rPr lang="en-US" dirty="0"/>
            <a:t>Create a dataframe from the dictionary.</a:t>
          </a:r>
        </a:p>
      </dgm:t>
    </dgm:pt>
    <dgm:pt modelId="{479DAE6E-0080-4D8E-88A7-BCF3F7778977}" type="sibTrans" cxnId="{273312C0-E7C9-4470-AC97-33B59D0777D9}">
      <dgm:prSet/>
      <dgm:spPr/>
      <dgm:t>
        <a:bodyPr/>
        <a:lstStyle/>
        <a:p>
          <a:endParaRPr lang="en-US" dirty="0"/>
        </a:p>
      </dgm:t>
    </dgm:pt>
    <dgm:pt modelId="{0E65D46D-AFE7-4A3C-BD0E-5A8CB531C2D9}" type="parTrans" cxnId="{273312C0-E7C9-4470-AC97-33B59D0777D9}">
      <dgm:prSet/>
      <dgm:spPr/>
      <dgm:t>
        <a:bodyPr/>
        <a:lstStyle/>
        <a:p>
          <a:endParaRPr lang="en-US"/>
        </a:p>
      </dgm:t>
    </dgm:pt>
    <dgm:pt modelId="{5F656A67-6885-48DE-89FE-A696D4349A30}">
      <dgm:prSet phldrT="[Text]"/>
      <dgm:spPr/>
      <dgm:t>
        <a:bodyPr/>
        <a:lstStyle/>
        <a:p>
          <a:r>
            <a:rPr lang="en-US" dirty="0"/>
            <a:t>Export the data to a CSV file.</a:t>
          </a:r>
        </a:p>
      </dgm:t>
    </dgm:pt>
    <dgm:pt modelId="{CA6B4753-97AF-4D38-AE1F-85C0B4CC0BBF}" type="sibTrans" cxnId="{6AFB2CB8-FE47-4B3E-81F9-182E46CB7A52}">
      <dgm:prSet/>
      <dgm:spPr/>
      <dgm:t>
        <a:bodyPr/>
        <a:lstStyle/>
        <a:p>
          <a:endParaRPr lang="en-US"/>
        </a:p>
      </dgm:t>
    </dgm:pt>
    <dgm:pt modelId="{F280A1DC-B82E-4F76-B8AB-8538ED561AAB}" type="parTrans" cxnId="{6AFB2CB8-FE47-4B3E-81F9-182E46CB7A52}">
      <dgm:prSet/>
      <dgm:spPr/>
      <dgm:t>
        <a:bodyPr/>
        <a:lstStyle/>
        <a:p>
          <a:endParaRPr lang="en-US"/>
        </a:p>
      </dgm:t>
    </dgm:pt>
    <dgm:pt modelId="{9E5D178C-B0C7-4CEB-B982-A86134DF80D2}" type="pres">
      <dgm:prSet presAssocID="{7581AAF9-A392-4B77-AF4E-8FF447D7B9E7}" presName="Name0" presStyleCnt="0">
        <dgm:presLayoutVars>
          <dgm:dir/>
          <dgm:resizeHandles val="exact"/>
        </dgm:presLayoutVars>
      </dgm:prSet>
      <dgm:spPr/>
    </dgm:pt>
    <dgm:pt modelId="{174C4370-FEF8-459B-B362-90899C5EA52E}" type="pres">
      <dgm:prSet presAssocID="{610A1177-F0A9-4C9B-BA5B-3ED8B2A31C61}" presName="node" presStyleLbl="node1" presStyleIdx="0" presStyleCnt="7">
        <dgm:presLayoutVars>
          <dgm:bulletEnabled val="1"/>
        </dgm:presLayoutVars>
      </dgm:prSet>
      <dgm:spPr/>
    </dgm:pt>
    <dgm:pt modelId="{29826565-53E6-4898-A773-6B3D73B2DA98}" type="pres">
      <dgm:prSet presAssocID="{C9AA21FA-4763-4C50-AA0A-99585838E822}" presName="sibTrans" presStyleLbl="sibTrans1D1" presStyleIdx="0" presStyleCnt="6"/>
      <dgm:spPr/>
    </dgm:pt>
    <dgm:pt modelId="{C19C9833-73BD-42D4-B7A5-1351B55FA1DF}" type="pres">
      <dgm:prSet presAssocID="{C9AA21FA-4763-4C50-AA0A-99585838E822}" presName="connectorText" presStyleLbl="sibTrans1D1" presStyleIdx="0" presStyleCnt="6"/>
      <dgm:spPr/>
    </dgm:pt>
    <dgm:pt modelId="{524F8CB5-AE85-4C32-9691-95EDD0DD4248}" type="pres">
      <dgm:prSet presAssocID="{EA88B4D2-CBA6-4814-807F-2B54910F53A9}" presName="node" presStyleLbl="node1" presStyleIdx="1" presStyleCnt="7">
        <dgm:presLayoutVars>
          <dgm:bulletEnabled val="1"/>
        </dgm:presLayoutVars>
      </dgm:prSet>
      <dgm:spPr/>
    </dgm:pt>
    <dgm:pt modelId="{BDFE72C2-8618-4BBA-8375-08DF332C9E2F}" type="pres">
      <dgm:prSet presAssocID="{7F33F549-BCF1-42A4-B0A6-78E47A9E747F}" presName="sibTrans" presStyleLbl="sibTrans1D1" presStyleIdx="1" presStyleCnt="6"/>
      <dgm:spPr/>
    </dgm:pt>
    <dgm:pt modelId="{D570BF18-12D0-4A24-9D07-1FD36F0DF8CD}" type="pres">
      <dgm:prSet presAssocID="{7F33F549-BCF1-42A4-B0A6-78E47A9E747F}" presName="connectorText" presStyleLbl="sibTrans1D1" presStyleIdx="1" presStyleCnt="6"/>
      <dgm:spPr/>
    </dgm:pt>
    <dgm:pt modelId="{A9C8C5FF-23E6-4363-BC35-5960263248B5}" type="pres">
      <dgm:prSet presAssocID="{63061A05-476C-45E4-8F3F-33F2B2914E5C}" presName="node" presStyleLbl="node1" presStyleIdx="2" presStyleCnt="7">
        <dgm:presLayoutVars>
          <dgm:bulletEnabled val="1"/>
        </dgm:presLayoutVars>
      </dgm:prSet>
      <dgm:spPr/>
    </dgm:pt>
    <dgm:pt modelId="{DDBD1A85-BB64-47A2-ADF8-35AE7A92D8B9}" type="pres">
      <dgm:prSet presAssocID="{CDC71E33-D79E-4CAD-B6FB-59C4B369DECA}" presName="sibTrans" presStyleLbl="sibTrans1D1" presStyleIdx="2" presStyleCnt="6"/>
      <dgm:spPr/>
    </dgm:pt>
    <dgm:pt modelId="{A83C15CA-5B7E-4345-A739-410A0EB5A623}" type="pres">
      <dgm:prSet presAssocID="{CDC71E33-D79E-4CAD-B6FB-59C4B369DECA}" presName="connectorText" presStyleLbl="sibTrans1D1" presStyleIdx="2" presStyleCnt="6"/>
      <dgm:spPr/>
    </dgm:pt>
    <dgm:pt modelId="{3EA19C12-1A0D-47AB-8269-7A30879C20E7}" type="pres">
      <dgm:prSet presAssocID="{C1DFC4BA-BAA2-4C01-AC2A-D29A150C0C9D}" presName="node" presStyleLbl="node1" presStyleIdx="3" presStyleCnt="7">
        <dgm:presLayoutVars>
          <dgm:bulletEnabled val="1"/>
        </dgm:presLayoutVars>
      </dgm:prSet>
      <dgm:spPr/>
    </dgm:pt>
    <dgm:pt modelId="{C25CCF34-68C6-49B2-B61F-C3814B7E4799}" type="pres">
      <dgm:prSet presAssocID="{AC91625E-269A-4CCD-A12C-110C03CF06FB}" presName="sibTrans" presStyleLbl="sibTrans1D1" presStyleIdx="3" presStyleCnt="6"/>
      <dgm:spPr/>
    </dgm:pt>
    <dgm:pt modelId="{AB4CF2E4-A17A-4C3E-9342-1F3C31DCD6B2}" type="pres">
      <dgm:prSet presAssocID="{AC91625E-269A-4CCD-A12C-110C03CF06FB}" presName="connectorText" presStyleLbl="sibTrans1D1" presStyleIdx="3" presStyleCnt="6"/>
      <dgm:spPr/>
    </dgm:pt>
    <dgm:pt modelId="{1A81E654-AA9C-42CF-BD10-1B7795679BDF}" type="pres">
      <dgm:prSet presAssocID="{B23A1669-0E81-47E2-9DFE-38D709BB8166}" presName="node" presStyleLbl="node1" presStyleIdx="4" presStyleCnt="7">
        <dgm:presLayoutVars>
          <dgm:bulletEnabled val="1"/>
        </dgm:presLayoutVars>
      </dgm:prSet>
      <dgm:spPr/>
    </dgm:pt>
    <dgm:pt modelId="{FA8B9BA7-43BB-4810-A246-9E14E1F1EE67}" type="pres">
      <dgm:prSet presAssocID="{3D0946EC-C5D0-4C33-A102-C021BEEDCA8D}" presName="sibTrans" presStyleLbl="sibTrans1D1" presStyleIdx="4" presStyleCnt="6"/>
      <dgm:spPr/>
    </dgm:pt>
    <dgm:pt modelId="{67653CCD-C040-43E1-A801-324ED2D8741C}" type="pres">
      <dgm:prSet presAssocID="{3D0946EC-C5D0-4C33-A102-C021BEEDCA8D}" presName="connectorText" presStyleLbl="sibTrans1D1" presStyleIdx="4" presStyleCnt="6"/>
      <dgm:spPr/>
    </dgm:pt>
    <dgm:pt modelId="{3D2ED896-13FA-4032-A4EC-EB6A4B151D3B}" type="pres">
      <dgm:prSet presAssocID="{223D2341-E22B-409B-9B86-8B499E4A7F06}" presName="node" presStyleLbl="node1" presStyleIdx="5" presStyleCnt="7">
        <dgm:presLayoutVars>
          <dgm:bulletEnabled val="1"/>
        </dgm:presLayoutVars>
      </dgm:prSet>
      <dgm:spPr/>
    </dgm:pt>
    <dgm:pt modelId="{80942BE0-8603-4A25-A0CC-F1952775A7BD}" type="pres">
      <dgm:prSet presAssocID="{479DAE6E-0080-4D8E-88A7-BCF3F7778977}" presName="sibTrans" presStyleLbl="sibTrans1D1" presStyleIdx="5" presStyleCnt="6"/>
      <dgm:spPr/>
    </dgm:pt>
    <dgm:pt modelId="{07635CE9-49D5-4956-BC17-73966AF898D4}" type="pres">
      <dgm:prSet presAssocID="{479DAE6E-0080-4D8E-88A7-BCF3F7778977}" presName="connectorText" presStyleLbl="sibTrans1D1" presStyleIdx="5" presStyleCnt="6"/>
      <dgm:spPr/>
    </dgm:pt>
    <dgm:pt modelId="{A03AB952-95A1-4A84-8A17-5FC45432360F}" type="pres">
      <dgm:prSet presAssocID="{5F656A67-6885-48DE-89FE-A696D4349A30}" presName="node" presStyleLbl="node1" presStyleIdx="6" presStyleCnt="7">
        <dgm:presLayoutVars>
          <dgm:bulletEnabled val="1"/>
        </dgm:presLayoutVars>
      </dgm:prSet>
      <dgm:spPr/>
    </dgm:pt>
  </dgm:ptLst>
  <dgm:cxnLst>
    <dgm:cxn modelId="{DE39FD00-CAB6-44CD-BA2B-0454BC1AB9BC}" type="presOf" srcId="{AC91625E-269A-4CCD-A12C-110C03CF06FB}" destId="{AB4CF2E4-A17A-4C3E-9342-1F3C31DCD6B2}" srcOrd="1" destOrd="0" presId="urn:microsoft.com/office/officeart/2005/8/layout/bProcess3"/>
    <dgm:cxn modelId="{42E62C05-3FAE-4581-99B0-4ABEEC0D27ED}" type="presOf" srcId="{AC91625E-269A-4CCD-A12C-110C03CF06FB}" destId="{C25CCF34-68C6-49B2-B61F-C3814B7E4799}" srcOrd="0" destOrd="0" presId="urn:microsoft.com/office/officeart/2005/8/layout/bProcess3"/>
    <dgm:cxn modelId="{1ADC680E-7127-48A4-8CFD-17B70BD08E4F}" type="presOf" srcId="{CDC71E33-D79E-4CAD-B6FB-59C4B369DECA}" destId="{A83C15CA-5B7E-4345-A739-410A0EB5A623}" srcOrd="1" destOrd="0" presId="urn:microsoft.com/office/officeart/2005/8/layout/bProcess3"/>
    <dgm:cxn modelId="{79944812-7C4B-4E1A-B963-113DC92FC97D}" type="presOf" srcId="{7F33F549-BCF1-42A4-B0A6-78E47A9E747F}" destId="{BDFE72C2-8618-4BBA-8375-08DF332C9E2F}" srcOrd="0" destOrd="0" presId="urn:microsoft.com/office/officeart/2005/8/layout/bProcess3"/>
    <dgm:cxn modelId="{389F0816-8FE0-43AF-86FD-FA3DF30FAFD8}" type="presOf" srcId="{B23A1669-0E81-47E2-9DFE-38D709BB8166}" destId="{1A81E654-AA9C-42CF-BD10-1B7795679BDF}" srcOrd="0" destOrd="0" presId="urn:microsoft.com/office/officeart/2005/8/layout/bProcess3"/>
    <dgm:cxn modelId="{7D3B871D-F9EF-47DC-86AB-4B8FC96487B6}" type="presOf" srcId="{63061A05-476C-45E4-8F3F-33F2B2914E5C}" destId="{A9C8C5FF-23E6-4363-BC35-5960263248B5}" srcOrd="0" destOrd="0" presId="urn:microsoft.com/office/officeart/2005/8/layout/bProcess3"/>
    <dgm:cxn modelId="{25C8AB28-3221-4D0D-AF06-B3F4941FFDE8}" srcId="{7581AAF9-A392-4B77-AF4E-8FF447D7B9E7}" destId="{B23A1669-0E81-47E2-9DFE-38D709BB8166}" srcOrd="4" destOrd="0" parTransId="{00E3F78E-BF00-4FEE-83A0-6F6D3F721164}" sibTransId="{3D0946EC-C5D0-4C33-A102-C021BEEDCA8D}"/>
    <dgm:cxn modelId="{6874662A-6D95-4212-A9BA-CFCF9CA4809A}" type="presOf" srcId="{EA88B4D2-CBA6-4814-807F-2B54910F53A9}" destId="{524F8CB5-AE85-4C32-9691-95EDD0DD4248}" srcOrd="0" destOrd="0" presId="urn:microsoft.com/office/officeart/2005/8/layout/bProcess3"/>
    <dgm:cxn modelId="{D2432F2D-A652-4FDF-B88F-037150F97442}" type="presOf" srcId="{3D0946EC-C5D0-4C33-A102-C021BEEDCA8D}" destId="{FA8B9BA7-43BB-4810-A246-9E14E1F1EE67}" srcOrd="0" destOrd="0" presId="urn:microsoft.com/office/officeart/2005/8/layout/bProcess3"/>
    <dgm:cxn modelId="{E9E53C30-D839-499E-B7FD-69D6BBF89B18}" type="presOf" srcId="{223D2341-E22B-409B-9B86-8B499E4A7F06}" destId="{3D2ED896-13FA-4032-A4EC-EB6A4B151D3B}" srcOrd="0" destOrd="0" presId="urn:microsoft.com/office/officeart/2005/8/layout/bProcess3"/>
    <dgm:cxn modelId="{66A47D39-A3D8-421F-AA1F-BD0288EB5AA8}" srcId="{7581AAF9-A392-4B77-AF4E-8FF447D7B9E7}" destId="{C1DFC4BA-BAA2-4C01-AC2A-D29A150C0C9D}" srcOrd="3" destOrd="0" parTransId="{6EB67F3F-4BCA-4232-9E78-14B480F067BB}" sibTransId="{AC91625E-269A-4CCD-A12C-110C03CF06FB}"/>
    <dgm:cxn modelId="{618C8739-B8BB-490B-88FF-2FFE151668DE}" type="presOf" srcId="{CDC71E33-D79E-4CAD-B6FB-59C4B369DECA}" destId="{DDBD1A85-BB64-47A2-ADF8-35AE7A92D8B9}" srcOrd="0" destOrd="0" presId="urn:microsoft.com/office/officeart/2005/8/layout/bProcess3"/>
    <dgm:cxn modelId="{57B7BB3B-08F8-4A3A-A506-E5779F3FCCB9}" srcId="{7581AAF9-A392-4B77-AF4E-8FF447D7B9E7}" destId="{610A1177-F0A9-4C9B-BA5B-3ED8B2A31C61}" srcOrd="0" destOrd="0" parTransId="{7D97B0E1-1ED9-47BF-9319-1B946BDC80CE}" sibTransId="{C9AA21FA-4763-4C50-AA0A-99585838E822}"/>
    <dgm:cxn modelId="{6EE94148-874E-4197-84C0-998BB0764013}" type="presOf" srcId="{C1DFC4BA-BAA2-4C01-AC2A-D29A150C0C9D}" destId="{3EA19C12-1A0D-47AB-8269-7A30879C20E7}" srcOrd="0" destOrd="0" presId="urn:microsoft.com/office/officeart/2005/8/layout/bProcess3"/>
    <dgm:cxn modelId="{98FAB14A-1DA5-441A-8B7E-2ABD5EC7D96F}" type="presOf" srcId="{479DAE6E-0080-4D8E-88A7-BCF3F7778977}" destId="{80942BE0-8603-4A25-A0CC-F1952775A7BD}" srcOrd="0" destOrd="0" presId="urn:microsoft.com/office/officeart/2005/8/layout/bProcess3"/>
    <dgm:cxn modelId="{4BD7D44A-8344-4894-B9D9-A49521C1D1AB}" srcId="{7581AAF9-A392-4B77-AF4E-8FF447D7B9E7}" destId="{63061A05-476C-45E4-8F3F-33F2B2914E5C}" srcOrd="2" destOrd="0" parTransId="{92552C8D-2C06-463B-BE17-7DF198AAE2B1}" sibTransId="{CDC71E33-D79E-4CAD-B6FB-59C4B369DECA}"/>
    <dgm:cxn modelId="{A71E3A4F-252B-49C7-B20C-32CC7EDA70F0}" type="presOf" srcId="{7581AAF9-A392-4B77-AF4E-8FF447D7B9E7}" destId="{9E5D178C-B0C7-4CEB-B982-A86134DF80D2}" srcOrd="0" destOrd="0" presId="urn:microsoft.com/office/officeart/2005/8/layout/bProcess3"/>
    <dgm:cxn modelId="{184E3358-050C-45F2-8AD0-E08658E819D7}" type="presOf" srcId="{479DAE6E-0080-4D8E-88A7-BCF3F7778977}" destId="{07635CE9-49D5-4956-BC17-73966AF898D4}" srcOrd="1" destOrd="0" presId="urn:microsoft.com/office/officeart/2005/8/layout/bProcess3"/>
    <dgm:cxn modelId="{7AF89C78-739C-4264-B37F-7A3A431A7C34}" type="presOf" srcId="{C9AA21FA-4763-4C50-AA0A-99585838E822}" destId="{C19C9833-73BD-42D4-B7A5-1351B55FA1DF}" srcOrd="1" destOrd="0" presId="urn:microsoft.com/office/officeart/2005/8/layout/bProcess3"/>
    <dgm:cxn modelId="{E5A7267A-F62D-416A-AA66-AF6E34C778C6}" type="presOf" srcId="{3D0946EC-C5D0-4C33-A102-C021BEEDCA8D}" destId="{67653CCD-C040-43E1-A801-324ED2D8741C}" srcOrd="1" destOrd="0" presId="urn:microsoft.com/office/officeart/2005/8/layout/bProcess3"/>
    <dgm:cxn modelId="{0ADB809D-B5E0-46A5-B568-9892D9D10F30}" type="presOf" srcId="{5F656A67-6885-48DE-89FE-A696D4349A30}" destId="{A03AB952-95A1-4A84-8A17-5FC45432360F}" srcOrd="0" destOrd="0" presId="urn:microsoft.com/office/officeart/2005/8/layout/bProcess3"/>
    <dgm:cxn modelId="{6E96E1AB-5F3C-4432-9FF5-084575AC4768}" type="presOf" srcId="{C9AA21FA-4763-4C50-AA0A-99585838E822}" destId="{29826565-53E6-4898-A773-6B3D73B2DA98}" srcOrd="0" destOrd="0" presId="urn:microsoft.com/office/officeart/2005/8/layout/bProcess3"/>
    <dgm:cxn modelId="{6AFB2CB8-FE47-4B3E-81F9-182E46CB7A52}" srcId="{7581AAF9-A392-4B77-AF4E-8FF447D7B9E7}" destId="{5F656A67-6885-48DE-89FE-A696D4349A30}" srcOrd="6" destOrd="0" parTransId="{F280A1DC-B82E-4F76-B8AB-8538ED561AAB}" sibTransId="{CA6B4753-97AF-4D38-AE1F-85C0B4CC0BBF}"/>
    <dgm:cxn modelId="{273312C0-E7C9-4470-AC97-33B59D0777D9}" srcId="{7581AAF9-A392-4B77-AF4E-8FF447D7B9E7}" destId="{223D2341-E22B-409B-9B86-8B499E4A7F06}" srcOrd="5" destOrd="0" parTransId="{0E65D46D-AFE7-4A3C-BD0E-5A8CB531C2D9}" sibTransId="{479DAE6E-0080-4D8E-88A7-BCF3F7778977}"/>
    <dgm:cxn modelId="{FE6182C6-33F3-46E1-A005-0E55C17BC214}" type="presOf" srcId="{7F33F549-BCF1-42A4-B0A6-78E47A9E747F}" destId="{D570BF18-12D0-4A24-9D07-1FD36F0DF8CD}" srcOrd="1" destOrd="0" presId="urn:microsoft.com/office/officeart/2005/8/layout/bProcess3"/>
    <dgm:cxn modelId="{217FC3CF-7319-4D39-AF55-111513C19295}" type="presOf" srcId="{610A1177-F0A9-4C9B-BA5B-3ED8B2A31C61}" destId="{174C4370-FEF8-459B-B362-90899C5EA52E}" srcOrd="0" destOrd="0" presId="urn:microsoft.com/office/officeart/2005/8/layout/bProcess3"/>
    <dgm:cxn modelId="{0C5B17E5-8F8C-4CAC-AC71-F7491E37999B}" srcId="{7581AAF9-A392-4B77-AF4E-8FF447D7B9E7}" destId="{EA88B4D2-CBA6-4814-807F-2B54910F53A9}" srcOrd="1" destOrd="0" parTransId="{C4534C92-0EE2-460D-B3C0-E32F3DD1AF8D}" sibTransId="{7F33F549-BCF1-42A4-B0A6-78E47A9E747F}"/>
    <dgm:cxn modelId="{87F833AE-2F1B-4F5C-B66C-666794D91D98}" type="presParOf" srcId="{9E5D178C-B0C7-4CEB-B982-A86134DF80D2}" destId="{174C4370-FEF8-459B-B362-90899C5EA52E}" srcOrd="0" destOrd="0" presId="urn:microsoft.com/office/officeart/2005/8/layout/bProcess3"/>
    <dgm:cxn modelId="{24AAC0E4-BA55-451C-9F38-970E793530D1}" type="presParOf" srcId="{9E5D178C-B0C7-4CEB-B982-A86134DF80D2}" destId="{29826565-53E6-4898-A773-6B3D73B2DA98}" srcOrd="1" destOrd="0" presId="urn:microsoft.com/office/officeart/2005/8/layout/bProcess3"/>
    <dgm:cxn modelId="{60579A1B-FF97-4D36-BBEF-30D46A88C39A}" type="presParOf" srcId="{29826565-53E6-4898-A773-6B3D73B2DA98}" destId="{C19C9833-73BD-42D4-B7A5-1351B55FA1DF}" srcOrd="0" destOrd="0" presId="urn:microsoft.com/office/officeart/2005/8/layout/bProcess3"/>
    <dgm:cxn modelId="{0B144C49-4974-4106-8617-0F739ABA8239}" type="presParOf" srcId="{9E5D178C-B0C7-4CEB-B982-A86134DF80D2}" destId="{524F8CB5-AE85-4C32-9691-95EDD0DD4248}" srcOrd="2" destOrd="0" presId="urn:microsoft.com/office/officeart/2005/8/layout/bProcess3"/>
    <dgm:cxn modelId="{8E2076DD-FCB4-4938-8FDD-9AD58675BB62}" type="presParOf" srcId="{9E5D178C-B0C7-4CEB-B982-A86134DF80D2}" destId="{BDFE72C2-8618-4BBA-8375-08DF332C9E2F}" srcOrd="3" destOrd="0" presId="urn:microsoft.com/office/officeart/2005/8/layout/bProcess3"/>
    <dgm:cxn modelId="{CB34EAF0-464D-463B-8B88-A4C9255422F9}" type="presParOf" srcId="{BDFE72C2-8618-4BBA-8375-08DF332C9E2F}" destId="{D570BF18-12D0-4A24-9D07-1FD36F0DF8CD}" srcOrd="0" destOrd="0" presId="urn:microsoft.com/office/officeart/2005/8/layout/bProcess3"/>
    <dgm:cxn modelId="{06F44598-F638-4195-9903-A45BA98056BC}" type="presParOf" srcId="{9E5D178C-B0C7-4CEB-B982-A86134DF80D2}" destId="{A9C8C5FF-23E6-4363-BC35-5960263248B5}" srcOrd="4" destOrd="0" presId="urn:microsoft.com/office/officeart/2005/8/layout/bProcess3"/>
    <dgm:cxn modelId="{03F5AD7A-BA61-4259-8712-C2BBB7A0AE7F}" type="presParOf" srcId="{9E5D178C-B0C7-4CEB-B982-A86134DF80D2}" destId="{DDBD1A85-BB64-47A2-ADF8-35AE7A92D8B9}" srcOrd="5" destOrd="0" presId="urn:microsoft.com/office/officeart/2005/8/layout/bProcess3"/>
    <dgm:cxn modelId="{F8347CC2-5571-4704-882C-E8DF85C8E4BF}" type="presParOf" srcId="{DDBD1A85-BB64-47A2-ADF8-35AE7A92D8B9}" destId="{A83C15CA-5B7E-4345-A739-410A0EB5A623}" srcOrd="0" destOrd="0" presId="urn:microsoft.com/office/officeart/2005/8/layout/bProcess3"/>
    <dgm:cxn modelId="{5E294CDC-CEFB-4395-96C5-FF7B7A24694E}" type="presParOf" srcId="{9E5D178C-B0C7-4CEB-B982-A86134DF80D2}" destId="{3EA19C12-1A0D-47AB-8269-7A30879C20E7}" srcOrd="6" destOrd="0" presId="urn:microsoft.com/office/officeart/2005/8/layout/bProcess3"/>
    <dgm:cxn modelId="{7E159330-319F-4EA4-B6FE-6E9EDFE8A987}" type="presParOf" srcId="{9E5D178C-B0C7-4CEB-B982-A86134DF80D2}" destId="{C25CCF34-68C6-49B2-B61F-C3814B7E4799}" srcOrd="7" destOrd="0" presId="urn:microsoft.com/office/officeart/2005/8/layout/bProcess3"/>
    <dgm:cxn modelId="{750D4290-4CFE-4E2B-BC10-E053817AB886}" type="presParOf" srcId="{C25CCF34-68C6-49B2-B61F-C3814B7E4799}" destId="{AB4CF2E4-A17A-4C3E-9342-1F3C31DCD6B2}" srcOrd="0" destOrd="0" presId="urn:microsoft.com/office/officeart/2005/8/layout/bProcess3"/>
    <dgm:cxn modelId="{141AEFE8-74A8-4B02-9FC8-4CD5DF010C65}" type="presParOf" srcId="{9E5D178C-B0C7-4CEB-B982-A86134DF80D2}" destId="{1A81E654-AA9C-42CF-BD10-1B7795679BDF}" srcOrd="8" destOrd="0" presId="urn:microsoft.com/office/officeart/2005/8/layout/bProcess3"/>
    <dgm:cxn modelId="{8AB904B1-1CB5-4F22-BE89-B1E7813C4208}" type="presParOf" srcId="{9E5D178C-B0C7-4CEB-B982-A86134DF80D2}" destId="{FA8B9BA7-43BB-4810-A246-9E14E1F1EE67}" srcOrd="9" destOrd="0" presId="urn:microsoft.com/office/officeart/2005/8/layout/bProcess3"/>
    <dgm:cxn modelId="{289C2B24-507E-4F03-B68B-DADCBE9B233F}" type="presParOf" srcId="{FA8B9BA7-43BB-4810-A246-9E14E1F1EE67}" destId="{67653CCD-C040-43E1-A801-324ED2D8741C}" srcOrd="0" destOrd="0" presId="urn:microsoft.com/office/officeart/2005/8/layout/bProcess3"/>
    <dgm:cxn modelId="{8DC0733C-5D14-4CD1-AE89-BAF12855999F}" type="presParOf" srcId="{9E5D178C-B0C7-4CEB-B982-A86134DF80D2}" destId="{3D2ED896-13FA-4032-A4EC-EB6A4B151D3B}" srcOrd="10" destOrd="0" presId="urn:microsoft.com/office/officeart/2005/8/layout/bProcess3"/>
    <dgm:cxn modelId="{E636E029-BB80-46B4-85EC-34BCEF00FC53}" type="presParOf" srcId="{9E5D178C-B0C7-4CEB-B982-A86134DF80D2}" destId="{80942BE0-8603-4A25-A0CC-F1952775A7BD}" srcOrd="11" destOrd="0" presId="urn:microsoft.com/office/officeart/2005/8/layout/bProcess3"/>
    <dgm:cxn modelId="{B1DECD41-B562-4771-9D2B-70834ABA8506}" type="presParOf" srcId="{80942BE0-8603-4A25-A0CC-F1952775A7BD}" destId="{07635CE9-49D5-4956-BC17-73966AF898D4}" srcOrd="0" destOrd="0" presId="urn:microsoft.com/office/officeart/2005/8/layout/bProcess3"/>
    <dgm:cxn modelId="{0D027787-6AC1-489A-88A5-D60C27230F15}" type="presParOf" srcId="{9E5D178C-B0C7-4CEB-B982-A86134DF80D2}" destId="{A03AB952-95A1-4A84-8A17-5FC45432360F}" srcOrd="12" destOrd="0" presId="urn:microsoft.com/office/officeart/2005/8/layout/b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3C834C-7C22-4F16-B7E1-FA937D462BEB}" type="doc">
      <dgm:prSet loTypeId="urn:microsoft.com/office/officeart/2005/8/layout/process2" loCatId="process" qsTypeId="urn:microsoft.com/office/officeart/2005/8/quickstyle/simple1" qsCatId="simple" csTypeId="urn:microsoft.com/office/officeart/2005/8/colors/accent1_2" csCatId="accent1" phldr="1"/>
      <dgm:spPr/>
    </dgm:pt>
    <dgm:pt modelId="{05C6EB4A-770A-47B2-B361-A4D2FB3FC8EC}">
      <dgm:prSet phldrT="[Text]" custT="1"/>
      <dgm:spPr/>
      <dgm:t>
        <a:bodyPr/>
        <a:lstStyle/>
        <a:p>
          <a:r>
            <a:rPr lang="en-US" sz="1600" dirty="0"/>
            <a:t>Perform exploratory data analysis and determine training labels.</a:t>
          </a:r>
        </a:p>
      </dgm:t>
    </dgm:pt>
    <dgm:pt modelId="{04A32B99-6AA8-4E33-96EC-A72B520D9F36}" type="parTrans" cxnId="{09E2DB6F-EF10-407A-98B5-BEB5DA938C1F}">
      <dgm:prSet/>
      <dgm:spPr/>
      <dgm:t>
        <a:bodyPr/>
        <a:lstStyle/>
        <a:p>
          <a:endParaRPr lang="en-US"/>
        </a:p>
      </dgm:t>
    </dgm:pt>
    <dgm:pt modelId="{4A154600-2375-4F47-B944-9255E2FFF116}" type="sibTrans" cxnId="{09E2DB6F-EF10-407A-98B5-BEB5DA938C1F}">
      <dgm:prSet/>
      <dgm:spPr/>
      <dgm:t>
        <a:bodyPr/>
        <a:lstStyle/>
        <a:p>
          <a:endParaRPr lang="en-US" dirty="0"/>
        </a:p>
      </dgm:t>
    </dgm:pt>
    <dgm:pt modelId="{3446DC96-4F2F-46B5-A9E8-8C17ACBF6A36}">
      <dgm:prSet phldrT="[Text]" custT="1"/>
      <dgm:spPr/>
      <dgm:t>
        <a:bodyPr/>
        <a:lstStyle/>
        <a:p>
          <a:r>
            <a:rPr lang="en-US" sz="1600" dirty="0"/>
            <a:t>Calculate the number of launches for each site.</a:t>
          </a:r>
        </a:p>
      </dgm:t>
    </dgm:pt>
    <dgm:pt modelId="{787B670F-9470-4A20-AD69-2B1B3D796A2E}" type="parTrans" cxnId="{3A8BBEFB-AE3D-4DEE-BBE0-A427C15E4A94}">
      <dgm:prSet/>
      <dgm:spPr/>
      <dgm:t>
        <a:bodyPr/>
        <a:lstStyle/>
        <a:p>
          <a:endParaRPr lang="en-US"/>
        </a:p>
      </dgm:t>
    </dgm:pt>
    <dgm:pt modelId="{7EEB60FA-8D2D-4A9B-875B-DE8353D9CE3C}" type="sibTrans" cxnId="{3A8BBEFB-AE3D-4DEE-BBE0-A427C15E4A94}">
      <dgm:prSet/>
      <dgm:spPr/>
      <dgm:t>
        <a:bodyPr/>
        <a:lstStyle/>
        <a:p>
          <a:endParaRPr lang="en-US" dirty="0"/>
        </a:p>
      </dgm:t>
    </dgm:pt>
    <dgm:pt modelId="{884187B0-9314-4BD8-A10E-EFBD6E72D51C}">
      <dgm:prSet phldrT="[Text]" custT="1"/>
      <dgm:spPr/>
      <dgm:t>
        <a:bodyPr/>
        <a:lstStyle/>
        <a:p>
          <a:r>
            <a:rPr lang="en-US" sz="1600" dirty="0"/>
            <a:t>Calculate the number and occurrence of each orbit.</a:t>
          </a:r>
        </a:p>
      </dgm:t>
    </dgm:pt>
    <dgm:pt modelId="{6C0A78E9-33B7-4498-8D1C-40B0E821D36C}" type="parTrans" cxnId="{8BF53562-7CF7-45A1-B971-404EACAE1234}">
      <dgm:prSet/>
      <dgm:spPr/>
      <dgm:t>
        <a:bodyPr/>
        <a:lstStyle/>
        <a:p>
          <a:endParaRPr lang="en-US"/>
        </a:p>
      </dgm:t>
    </dgm:pt>
    <dgm:pt modelId="{04D8F7B5-6191-4681-BBC9-33CA5A3287C3}" type="sibTrans" cxnId="{8BF53562-7CF7-45A1-B971-404EACAE1234}">
      <dgm:prSet/>
      <dgm:spPr/>
      <dgm:t>
        <a:bodyPr/>
        <a:lstStyle/>
        <a:p>
          <a:endParaRPr lang="en-US" dirty="0"/>
        </a:p>
      </dgm:t>
    </dgm:pt>
    <dgm:pt modelId="{0D68030A-5A6D-4DDC-BC13-07D7E7323E82}">
      <dgm:prSet custT="1"/>
      <dgm:spPr/>
      <dgm:t>
        <a:bodyPr/>
        <a:lstStyle/>
        <a:p>
          <a:r>
            <a:rPr lang="en-US" sz="1600" dirty="0"/>
            <a:t>Calculate the number and occurrence of mission outcome per orbit type.</a:t>
          </a:r>
        </a:p>
      </dgm:t>
    </dgm:pt>
    <dgm:pt modelId="{5E7CDD48-8FF4-4F63-B8EE-3CF0779CDE68}" type="parTrans" cxnId="{9B79ABF5-1795-48C8-A7C1-D1B8A4A8E00B}">
      <dgm:prSet/>
      <dgm:spPr/>
      <dgm:t>
        <a:bodyPr/>
        <a:lstStyle/>
        <a:p>
          <a:endParaRPr lang="en-US"/>
        </a:p>
      </dgm:t>
    </dgm:pt>
    <dgm:pt modelId="{04737228-4324-464D-A01A-7EA638485010}" type="sibTrans" cxnId="{9B79ABF5-1795-48C8-A7C1-D1B8A4A8E00B}">
      <dgm:prSet/>
      <dgm:spPr/>
      <dgm:t>
        <a:bodyPr/>
        <a:lstStyle/>
        <a:p>
          <a:endParaRPr lang="en-US" dirty="0"/>
        </a:p>
      </dgm:t>
    </dgm:pt>
    <dgm:pt modelId="{2C5FF9F6-E82A-42C6-A8F9-3F8EAF983A2B}">
      <dgm:prSet custT="1"/>
      <dgm:spPr/>
      <dgm:t>
        <a:bodyPr/>
        <a:lstStyle/>
        <a:p>
          <a:r>
            <a:rPr lang="en-US" sz="1600" dirty="0"/>
            <a:t>Create a landing outcome label from outcome label.</a:t>
          </a:r>
        </a:p>
      </dgm:t>
    </dgm:pt>
    <dgm:pt modelId="{8F4C6979-91F5-4F14-89F9-A75AEC7A6A8B}" type="parTrans" cxnId="{EB93210B-156E-4A1B-B4A5-2273FC123E31}">
      <dgm:prSet/>
      <dgm:spPr/>
      <dgm:t>
        <a:bodyPr/>
        <a:lstStyle/>
        <a:p>
          <a:endParaRPr lang="en-US"/>
        </a:p>
      </dgm:t>
    </dgm:pt>
    <dgm:pt modelId="{00FA2307-D7B0-4EC3-A9EF-A32ABA781AC0}" type="sibTrans" cxnId="{EB93210B-156E-4A1B-B4A5-2273FC123E31}">
      <dgm:prSet/>
      <dgm:spPr/>
      <dgm:t>
        <a:bodyPr/>
        <a:lstStyle/>
        <a:p>
          <a:endParaRPr lang="en-US" dirty="0"/>
        </a:p>
      </dgm:t>
    </dgm:pt>
    <dgm:pt modelId="{1E8C251E-65AC-42D0-93BC-3B919B724CED}">
      <dgm:prSet custT="1"/>
      <dgm:spPr/>
      <dgm:t>
        <a:bodyPr/>
        <a:lstStyle/>
        <a:p>
          <a:r>
            <a:rPr lang="en-US" sz="1600" dirty="0"/>
            <a:t>Export the data to a CSV file.</a:t>
          </a:r>
        </a:p>
      </dgm:t>
    </dgm:pt>
    <dgm:pt modelId="{77C4B761-42BA-44A6-AB7C-7D35D5ED063F}" type="parTrans" cxnId="{1E146B86-32FF-488C-9642-77810DACEE15}">
      <dgm:prSet/>
      <dgm:spPr/>
      <dgm:t>
        <a:bodyPr/>
        <a:lstStyle/>
        <a:p>
          <a:endParaRPr lang="en-US"/>
        </a:p>
      </dgm:t>
    </dgm:pt>
    <dgm:pt modelId="{582C1C80-C786-4AD3-AB2F-D58BD170807A}" type="sibTrans" cxnId="{1E146B86-32FF-488C-9642-77810DACEE15}">
      <dgm:prSet/>
      <dgm:spPr/>
      <dgm:t>
        <a:bodyPr/>
        <a:lstStyle/>
        <a:p>
          <a:endParaRPr lang="en-US"/>
        </a:p>
      </dgm:t>
    </dgm:pt>
    <dgm:pt modelId="{5D5B6606-0BCD-464C-99E1-C9A260A3599F}" type="pres">
      <dgm:prSet presAssocID="{933C834C-7C22-4F16-B7E1-FA937D462BEB}" presName="linearFlow" presStyleCnt="0">
        <dgm:presLayoutVars>
          <dgm:resizeHandles val="exact"/>
        </dgm:presLayoutVars>
      </dgm:prSet>
      <dgm:spPr/>
    </dgm:pt>
    <dgm:pt modelId="{BCC7B694-C292-4E58-9926-5EEA36AF0804}" type="pres">
      <dgm:prSet presAssocID="{05C6EB4A-770A-47B2-B361-A4D2FB3FC8EC}" presName="node" presStyleLbl="node1" presStyleIdx="0" presStyleCnt="6" custScaleX="215992">
        <dgm:presLayoutVars>
          <dgm:bulletEnabled val="1"/>
        </dgm:presLayoutVars>
      </dgm:prSet>
      <dgm:spPr/>
    </dgm:pt>
    <dgm:pt modelId="{877AA318-028D-4FA5-91BD-C155422F7982}" type="pres">
      <dgm:prSet presAssocID="{4A154600-2375-4F47-B944-9255E2FFF116}" presName="sibTrans" presStyleLbl="sibTrans2D1" presStyleIdx="0" presStyleCnt="5"/>
      <dgm:spPr/>
    </dgm:pt>
    <dgm:pt modelId="{23616008-0507-4520-94B0-55F7043A331C}" type="pres">
      <dgm:prSet presAssocID="{4A154600-2375-4F47-B944-9255E2FFF116}" presName="connectorText" presStyleLbl="sibTrans2D1" presStyleIdx="0" presStyleCnt="5"/>
      <dgm:spPr/>
    </dgm:pt>
    <dgm:pt modelId="{7F7D4980-F028-4B2F-A015-7DF248A69D4C}" type="pres">
      <dgm:prSet presAssocID="{3446DC96-4F2F-46B5-A9E8-8C17ACBF6A36}" presName="node" presStyleLbl="node1" presStyleIdx="1" presStyleCnt="6" custScaleX="216980">
        <dgm:presLayoutVars>
          <dgm:bulletEnabled val="1"/>
        </dgm:presLayoutVars>
      </dgm:prSet>
      <dgm:spPr/>
    </dgm:pt>
    <dgm:pt modelId="{C9296A2A-13A1-4621-A95C-C461959E26AF}" type="pres">
      <dgm:prSet presAssocID="{7EEB60FA-8D2D-4A9B-875B-DE8353D9CE3C}" presName="sibTrans" presStyleLbl="sibTrans2D1" presStyleIdx="1" presStyleCnt="5"/>
      <dgm:spPr/>
    </dgm:pt>
    <dgm:pt modelId="{75BF6EBC-897B-4D5F-9140-E29E6CF5CE5F}" type="pres">
      <dgm:prSet presAssocID="{7EEB60FA-8D2D-4A9B-875B-DE8353D9CE3C}" presName="connectorText" presStyleLbl="sibTrans2D1" presStyleIdx="1" presStyleCnt="5"/>
      <dgm:spPr/>
    </dgm:pt>
    <dgm:pt modelId="{7D7127F4-DC7B-4EF6-999A-EE7445D7A13D}" type="pres">
      <dgm:prSet presAssocID="{884187B0-9314-4BD8-A10E-EFBD6E72D51C}" presName="node" presStyleLbl="node1" presStyleIdx="2" presStyleCnt="6" custScaleX="216980" custLinFactNeighborX="187" custLinFactNeighborY="17585">
        <dgm:presLayoutVars>
          <dgm:bulletEnabled val="1"/>
        </dgm:presLayoutVars>
      </dgm:prSet>
      <dgm:spPr/>
    </dgm:pt>
    <dgm:pt modelId="{B67EDD36-D32F-4EC8-B42C-B7CF444EDB79}" type="pres">
      <dgm:prSet presAssocID="{04D8F7B5-6191-4681-BBC9-33CA5A3287C3}" presName="sibTrans" presStyleLbl="sibTrans2D1" presStyleIdx="2" presStyleCnt="5"/>
      <dgm:spPr/>
    </dgm:pt>
    <dgm:pt modelId="{6F1AAC14-8E43-4BDA-B061-1CF12EA2F6E7}" type="pres">
      <dgm:prSet presAssocID="{04D8F7B5-6191-4681-BBC9-33CA5A3287C3}" presName="connectorText" presStyleLbl="sibTrans2D1" presStyleIdx="2" presStyleCnt="5"/>
      <dgm:spPr/>
    </dgm:pt>
    <dgm:pt modelId="{7E4673DE-4D88-486B-BFB1-016E85C10B46}" type="pres">
      <dgm:prSet presAssocID="{0D68030A-5A6D-4DDC-BC13-07D7E7323E82}" presName="node" presStyleLbl="node1" presStyleIdx="3" presStyleCnt="6" custScaleX="214647">
        <dgm:presLayoutVars>
          <dgm:bulletEnabled val="1"/>
        </dgm:presLayoutVars>
      </dgm:prSet>
      <dgm:spPr/>
    </dgm:pt>
    <dgm:pt modelId="{75B3AEC3-473A-4DF2-8221-4AE7E8861558}" type="pres">
      <dgm:prSet presAssocID="{04737228-4324-464D-A01A-7EA638485010}" presName="sibTrans" presStyleLbl="sibTrans2D1" presStyleIdx="3" presStyleCnt="5"/>
      <dgm:spPr/>
    </dgm:pt>
    <dgm:pt modelId="{59EEBC7A-A346-4369-A0F9-AC567386ACDF}" type="pres">
      <dgm:prSet presAssocID="{04737228-4324-464D-A01A-7EA638485010}" presName="connectorText" presStyleLbl="sibTrans2D1" presStyleIdx="3" presStyleCnt="5"/>
      <dgm:spPr/>
    </dgm:pt>
    <dgm:pt modelId="{653B08A1-5A9D-4B1F-B8A0-852E40C1374A}" type="pres">
      <dgm:prSet presAssocID="{2C5FF9F6-E82A-42C6-A8F9-3F8EAF983A2B}" presName="node" presStyleLbl="node1" presStyleIdx="4" presStyleCnt="6" custScaleX="211340">
        <dgm:presLayoutVars>
          <dgm:bulletEnabled val="1"/>
        </dgm:presLayoutVars>
      </dgm:prSet>
      <dgm:spPr/>
    </dgm:pt>
    <dgm:pt modelId="{1130B503-AC79-4BA7-8FBE-8EDF3BC5CFF1}" type="pres">
      <dgm:prSet presAssocID="{00FA2307-D7B0-4EC3-A9EF-A32ABA781AC0}" presName="sibTrans" presStyleLbl="sibTrans2D1" presStyleIdx="4" presStyleCnt="5"/>
      <dgm:spPr/>
    </dgm:pt>
    <dgm:pt modelId="{B9075C92-0C7A-4989-87D9-85187A160878}" type="pres">
      <dgm:prSet presAssocID="{00FA2307-D7B0-4EC3-A9EF-A32ABA781AC0}" presName="connectorText" presStyleLbl="sibTrans2D1" presStyleIdx="4" presStyleCnt="5"/>
      <dgm:spPr/>
    </dgm:pt>
    <dgm:pt modelId="{DCA8ADFF-EE77-45B9-9774-2049A5A329E8}" type="pres">
      <dgm:prSet presAssocID="{1E8C251E-65AC-42D0-93BC-3B919B724CED}" presName="node" presStyleLbl="node1" presStyleIdx="5" presStyleCnt="6" custScaleX="216293">
        <dgm:presLayoutVars>
          <dgm:bulletEnabled val="1"/>
        </dgm:presLayoutVars>
      </dgm:prSet>
      <dgm:spPr/>
    </dgm:pt>
  </dgm:ptLst>
  <dgm:cxnLst>
    <dgm:cxn modelId="{536F5707-5258-4CCD-8564-32A108C89943}" type="presOf" srcId="{4A154600-2375-4F47-B944-9255E2FFF116}" destId="{877AA318-028D-4FA5-91BD-C155422F7982}" srcOrd="0" destOrd="0" presId="urn:microsoft.com/office/officeart/2005/8/layout/process2"/>
    <dgm:cxn modelId="{46421909-B184-47A2-9F3E-F500417A1DC6}" type="presOf" srcId="{7EEB60FA-8D2D-4A9B-875B-DE8353D9CE3C}" destId="{C9296A2A-13A1-4621-A95C-C461959E26AF}" srcOrd="0" destOrd="0" presId="urn:microsoft.com/office/officeart/2005/8/layout/process2"/>
    <dgm:cxn modelId="{EB93210B-156E-4A1B-B4A5-2273FC123E31}" srcId="{933C834C-7C22-4F16-B7E1-FA937D462BEB}" destId="{2C5FF9F6-E82A-42C6-A8F9-3F8EAF983A2B}" srcOrd="4" destOrd="0" parTransId="{8F4C6979-91F5-4F14-89F9-A75AEC7A6A8B}" sibTransId="{00FA2307-D7B0-4EC3-A9EF-A32ABA781AC0}"/>
    <dgm:cxn modelId="{6B1EA40B-B76C-4E13-B0E8-B4F5D5B5411E}" type="presOf" srcId="{4A154600-2375-4F47-B944-9255E2FFF116}" destId="{23616008-0507-4520-94B0-55F7043A331C}" srcOrd="1" destOrd="0" presId="urn:microsoft.com/office/officeart/2005/8/layout/process2"/>
    <dgm:cxn modelId="{A1E8D80D-55CC-4FF7-B9F8-058BD2C0D774}" type="presOf" srcId="{00FA2307-D7B0-4EC3-A9EF-A32ABA781AC0}" destId="{1130B503-AC79-4BA7-8FBE-8EDF3BC5CFF1}" srcOrd="0" destOrd="0" presId="urn:microsoft.com/office/officeart/2005/8/layout/process2"/>
    <dgm:cxn modelId="{392CC026-F464-43C3-8071-330E5FAC0CA6}" type="presOf" srcId="{04D8F7B5-6191-4681-BBC9-33CA5A3287C3}" destId="{6F1AAC14-8E43-4BDA-B061-1CF12EA2F6E7}" srcOrd="1" destOrd="0" presId="urn:microsoft.com/office/officeart/2005/8/layout/process2"/>
    <dgm:cxn modelId="{B326063A-5B52-4EAA-A368-4DDC66FDEAE4}" type="presOf" srcId="{05C6EB4A-770A-47B2-B361-A4D2FB3FC8EC}" destId="{BCC7B694-C292-4E58-9926-5EEA36AF0804}" srcOrd="0" destOrd="0" presId="urn:microsoft.com/office/officeart/2005/8/layout/process2"/>
    <dgm:cxn modelId="{EF369B3C-7188-4EDF-9D19-FA348DA494F0}" type="presOf" srcId="{0D68030A-5A6D-4DDC-BC13-07D7E7323E82}" destId="{7E4673DE-4D88-486B-BFB1-016E85C10B46}" srcOrd="0" destOrd="0" presId="urn:microsoft.com/office/officeart/2005/8/layout/process2"/>
    <dgm:cxn modelId="{8BF53562-7CF7-45A1-B971-404EACAE1234}" srcId="{933C834C-7C22-4F16-B7E1-FA937D462BEB}" destId="{884187B0-9314-4BD8-A10E-EFBD6E72D51C}" srcOrd="2" destOrd="0" parTransId="{6C0A78E9-33B7-4498-8D1C-40B0E821D36C}" sibTransId="{04D8F7B5-6191-4681-BBC9-33CA5A3287C3}"/>
    <dgm:cxn modelId="{09E2DB6F-EF10-407A-98B5-BEB5DA938C1F}" srcId="{933C834C-7C22-4F16-B7E1-FA937D462BEB}" destId="{05C6EB4A-770A-47B2-B361-A4D2FB3FC8EC}" srcOrd="0" destOrd="0" parTransId="{04A32B99-6AA8-4E33-96EC-A72B520D9F36}" sibTransId="{4A154600-2375-4F47-B944-9255E2FFF116}"/>
    <dgm:cxn modelId="{1E146B86-32FF-488C-9642-77810DACEE15}" srcId="{933C834C-7C22-4F16-B7E1-FA937D462BEB}" destId="{1E8C251E-65AC-42D0-93BC-3B919B724CED}" srcOrd="5" destOrd="0" parTransId="{77C4B761-42BA-44A6-AB7C-7D35D5ED063F}" sibTransId="{582C1C80-C786-4AD3-AB2F-D58BD170807A}"/>
    <dgm:cxn modelId="{5B5BC99C-05BE-4647-AC55-B17A023E4076}" type="presOf" srcId="{7EEB60FA-8D2D-4A9B-875B-DE8353D9CE3C}" destId="{75BF6EBC-897B-4D5F-9140-E29E6CF5CE5F}" srcOrd="1" destOrd="0" presId="urn:microsoft.com/office/officeart/2005/8/layout/process2"/>
    <dgm:cxn modelId="{A6DC4DAD-098B-415C-AB47-2C9A21C38A3C}" type="presOf" srcId="{04737228-4324-464D-A01A-7EA638485010}" destId="{75B3AEC3-473A-4DF2-8221-4AE7E8861558}" srcOrd="0" destOrd="0" presId="urn:microsoft.com/office/officeart/2005/8/layout/process2"/>
    <dgm:cxn modelId="{A2682CB7-15C3-41C8-83A8-5AB3892591AB}" type="presOf" srcId="{00FA2307-D7B0-4EC3-A9EF-A32ABA781AC0}" destId="{B9075C92-0C7A-4989-87D9-85187A160878}" srcOrd="1" destOrd="0" presId="urn:microsoft.com/office/officeart/2005/8/layout/process2"/>
    <dgm:cxn modelId="{54ACCFB9-D2B2-4923-95A7-04034AE92065}" type="presOf" srcId="{884187B0-9314-4BD8-A10E-EFBD6E72D51C}" destId="{7D7127F4-DC7B-4EF6-999A-EE7445D7A13D}" srcOrd="0" destOrd="0" presId="urn:microsoft.com/office/officeart/2005/8/layout/process2"/>
    <dgm:cxn modelId="{EECFDEBF-45AE-4041-A3E2-CDE20B8233EB}" type="presOf" srcId="{04D8F7B5-6191-4681-BBC9-33CA5A3287C3}" destId="{B67EDD36-D32F-4EC8-B42C-B7CF444EDB79}" srcOrd="0" destOrd="0" presId="urn:microsoft.com/office/officeart/2005/8/layout/process2"/>
    <dgm:cxn modelId="{FF3337DE-AA2C-4213-96F3-65E131319A17}" type="presOf" srcId="{2C5FF9F6-E82A-42C6-A8F9-3F8EAF983A2B}" destId="{653B08A1-5A9D-4B1F-B8A0-852E40C1374A}" srcOrd="0" destOrd="0" presId="urn:microsoft.com/office/officeart/2005/8/layout/process2"/>
    <dgm:cxn modelId="{FB1434EA-575E-451F-B47B-A93B9C847656}" type="presOf" srcId="{04737228-4324-464D-A01A-7EA638485010}" destId="{59EEBC7A-A346-4369-A0F9-AC567386ACDF}" srcOrd="1" destOrd="0" presId="urn:microsoft.com/office/officeart/2005/8/layout/process2"/>
    <dgm:cxn modelId="{9B79ABF5-1795-48C8-A7C1-D1B8A4A8E00B}" srcId="{933C834C-7C22-4F16-B7E1-FA937D462BEB}" destId="{0D68030A-5A6D-4DDC-BC13-07D7E7323E82}" srcOrd="3" destOrd="0" parTransId="{5E7CDD48-8FF4-4F63-B8EE-3CF0779CDE68}" sibTransId="{04737228-4324-464D-A01A-7EA638485010}"/>
    <dgm:cxn modelId="{3233EFF5-28D7-4A52-AFAF-53ED817A43BD}" type="presOf" srcId="{933C834C-7C22-4F16-B7E1-FA937D462BEB}" destId="{5D5B6606-0BCD-464C-99E1-C9A260A3599F}" srcOrd="0" destOrd="0" presId="urn:microsoft.com/office/officeart/2005/8/layout/process2"/>
    <dgm:cxn modelId="{DBD7FBF6-BD14-4343-B6D1-4CEE1C641BB1}" type="presOf" srcId="{1E8C251E-65AC-42D0-93BC-3B919B724CED}" destId="{DCA8ADFF-EE77-45B9-9774-2049A5A329E8}" srcOrd="0" destOrd="0" presId="urn:microsoft.com/office/officeart/2005/8/layout/process2"/>
    <dgm:cxn modelId="{3A8BBEFB-AE3D-4DEE-BBE0-A427C15E4A94}" srcId="{933C834C-7C22-4F16-B7E1-FA937D462BEB}" destId="{3446DC96-4F2F-46B5-A9E8-8C17ACBF6A36}" srcOrd="1" destOrd="0" parTransId="{787B670F-9470-4A20-AD69-2B1B3D796A2E}" sibTransId="{7EEB60FA-8D2D-4A9B-875B-DE8353D9CE3C}"/>
    <dgm:cxn modelId="{B9105AFD-7BB7-4C5C-831E-453284A3F993}" type="presOf" srcId="{3446DC96-4F2F-46B5-A9E8-8C17ACBF6A36}" destId="{7F7D4980-F028-4B2F-A015-7DF248A69D4C}" srcOrd="0" destOrd="0" presId="urn:microsoft.com/office/officeart/2005/8/layout/process2"/>
    <dgm:cxn modelId="{A7B6D0C5-B3EC-4D14-8032-EA78918AB59D}" type="presParOf" srcId="{5D5B6606-0BCD-464C-99E1-C9A260A3599F}" destId="{BCC7B694-C292-4E58-9926-5EEA36AF0804}" srcOrd="0" destOrd="0" presId="urn:microsoft.com/office/officeart/2005/8/layout/process2"/>
    <dgm:cxn modelId="{E38E380E-741A-4879-8467-DF8B73350031}" type="presParOf" srcId="{5D5B6606-0BCD-464C-99E1-C9A260A3599F}" destId="{877AA318-028D-4FA5-91BD-C155422F7982}" srcOrd="1" destOrd="0" presId="urn:microsoft.com/office/officeart/2005/8/layout/process2"/>
    <dgm:cxn modelId="{1162B4DE-5E9B-404A-85CB-401A26444F55}" type="presParOf" srcId="{877AA318-028D-4FA5-91BD-C155422F7982}" destId="{23616008-0507-4520-94B0-55F7043A331C}" srcOrd="0" destOrd="0" presId="urn:microsoft.com/office/officeart/2005/8/layout/process2"/>
    <dgm:cxn modelId="{7823F28E-5F64-44FA-9061-DAA590000B15}" type="presParOf" srcId="{5D5B6606-0BCD-464C-99E1-C9A260A3599F}" destId="{7F7D4980-F028-4B2F-A015-7DF248A69D4C}" srcOrd="2" destOrd="0" presId="urn:microsoft.com/office/officeart/2005/8/layout/process2"/>
    <dgm:cxn modelId="{DE02775B-92A3-4B15-9D69-9D7C63C28C0F}" type="presParOf" srcId="{5D5B6606-0BCD-464C-99E1-C9A260A3599F}" destId="{C9296A2A-13A1-4621-A95C-C461959E26AF}" srcOrd="3" destOrd="0" presId="urn:microsoft.com/office/officeart/2005/8/layout/process2"/>
    <dgm:cxn modelId="{D2BF41ED-FB4A-4978-BCB2-D8D20CE56D91}" type="presParOf" srcId="{C9296A2A-13A1-4621-A95C-C461959E26AF}" destId="{75BF6EBC-897B-4D5F-9140-E29E6CF5CE5F}" srcOrd="0" destOrd="0" presId="urn:microsoft.com/office/officeart/2005/8/layout/process2"/>
    <dgm:cxn modelId="{D5A099CD-F8E1-4031-B624-99DEAADA740A}" type="presParOf" srcId="{5D5B6606-0BCD-464C-99E1-C9A260A3599F}" destId="{7D7127F4-DC7B-4EF6-999A-EE7445D7A13D}" srcOrd="4" destOrd="0" presId="urn:microsoft.com/office/officeart/2005/8/layout/process2"/>
    <dgm:cxn modelId="{26C66D9B-6C34-4AF5-99B4-E00BC31D90EA}" type="presParOf" srcId="{5D5B6606-0BCD-464C-99E1-C9A260A3599F}" destId="{B67EDD36-D32F-4EC8-B42C-B7CF444EDB79}" srcOrd="5" destOrd="0" presId="urn:microsoft.com/office/officeart/2005/8/layout/process2"/>
    <dgm:cxn modelId="{F5D3ADF6-8B91-479A-8766-E5D941831D35}" type="presParOf" srcId="{B67EDD36-D32F-4EC8-B42C-B7CF444EDB79}" destId="{6F1AAC14-8E43-4BDA-B061-1CF12EA2F6E7}" srcOrd="0" destOrd="0" presId="urn:microsoft.com/office/officeart/2005/8/layout/process2"/>
    <dgm:cxn modelId="{010BB113-1639-4747-9D95-7DB9B86818C6}" type="presParOf" srcId="{5D5B6606-0BCD-464C-99E1-C9A260A3599F}" destId="{7E4673DE-4D88-486B-BFB1-016E85C10B46}" srcOrd="6" destOrd="0" presId="urn:microsoft.com/office/officeart/2005/8/layout/process2"/>
    <dgm:cxn modelId="{6B29A77B-9628-4422-89A0-F33F7A822E6F}" type="presParOf" srcId="{5D5B6606-0BCD-464C-99E1-C9A260A3599F}" destId="{75B3AEC3-473A-4DF2-8221-4AE7E8861558}" srcOrd="7" destOrd="0" presId="urn:microsoft.com/office/officeart/2005/8/layout/process2"/>
    <dgm:cxn modelId="{B1C42121-891D-4B29-9365-59E879E1EA0D}" type="presParOf" srcId="{75B3AEC3-473A-4DF2-8221-4AE7E8861558}" destId="{59EEBC7A-A346-4369-A0F9-AC567386ACDF}" srcOrd="0" destOrd="0" presId="urn:microsoft.com/office/officeart/2005/8/layout/process2"/>
    <dgm:cxn modelId="{D20BA3A6-A396-4363-A145-CE951A01E314}" type="presParOf" srcId="{5D5B6606-0BCD-464C-99E1-C9A260A3599F}" destId="{653B08A1-5A9D-4B1F-B8A0-852E40C1374A}" srcOrd="8" destOrd="0" presId="urn:microsoft.com/office/officeart/2005/8/layout/process2"/>
    <dgm:cxn modelId="{5B2E7EB1-7915-4FE2-A27D-E416B3244ED7}" type="presParOf" srcId="{5D5B6606-0BCD-464C-99E1-C9A260A3599F}" destId="{1130B503-AC79-4BA7-8FBE-8EDF3BC5CFF1}" srcOrd="9" destOrd="0" presId="urn:microsoft.com/office/officeart/2005/8/layout/process2"/>
    <dgm:cxn modelId="{643B7C70-24D7-4D14-9F13-C319D8991166}" type="presParOf" srcId="{1130B503-AC79-4BA7-8FBE-8EDF3BC5CFF1}" destId="{B9075C92-0C7A-4989-87D9-85187A160878}" srcOrd="0" destOrd="0" presId="urn:microsoft.com/office/officeart/2005/8/layout/process2"/>
    <dgm:cxn modelId="{13EDB286-6EDB-42E6-A760-3A5D2A510E57}" type="presParOf" srcId="{5D5B6606-0BCD-464C-99E1-C9A260A3599F}" destId="{DCA8ADFF-EE77-45B9-9774-2049A5A329E8}" srcOrd="10"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581AAF9-A392-4B77-AF4E-8FF447D7B9E7}"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610A1177-F0A9-4C9B-BA5B-3ED8B2A31C61}">
      <dgm:prSet phldrT="[Text]"/>
      <dgm:spPr/>
      <dgm:t>
        <a:bodyPr/>
        <a:lstStyle/>
        <a:p>
          <a:r>
            <a:rPr lang="en-US" dirty="0"/>
            <a:t>Create a NumPy array from the column “Class” in data.</a:t>
          </a:r>
        </a:p>
      </dgm:t>
    </dgm:pt>
    <dgm:pt modelId="{7D97B0E1-1ED9-47BF-9319-1B946BDC80CE}" type="parTrans" cxnId="{57B7BB3B-08F8-4A3A-A506-E5779F3FCCB9}">
      <dgm:prSet/>
      <dgm:spPr/>
      <dgm:t>
        <a:bodyPr/>
        <a:lstStyle/>
        <a:p>
          <a:endParaRPr lang="en-US"/>
        </a:p>
      </dgm:t>
    </dgm:pt>
    <dgm:pt modelId="{C9AA21FA-4763-4C50-AA0A-99585838E822}" type="sibTrans" cxnId="{57B7BB3B-08F8-4A3A-A506-E5779F3FCCB9}">
      <dgm:prSet/>
      <dgm:spPr/>
      <dgm:t>
        <a:bodyPr/>
        <a:lstStyle/>
        <a:p>
          <a:endParaRPr lang="en-US" dirty="0"/>
        </a:p>
      </dgm:t>
    </dgm:pt>
    <dgm:pt modelId="{C1DFC4BA-BAA2-4C01-AC2A-D29A150C0C9D}">
      <dgm:prSet phldrT="[Text]"/>
      <dgm:spPr/>
      <dgm:t>
        <a:bodyPr/>
        <a:lstStyle/>
        <a:p>
          <a:r>
            <a:rPr lang="en-US" dirty="0"/>
            <a:t>Create a GridSearchCV object with cv=</a:t>
          </a:r>
          <a:r>
            <a:rPr lang="en-US" dirty="0">
              <a:solidFill>
                <a:schemeClr val="bg1"/>
              </a:solidFill>
            </a:rPr>
            <a:t>10</a:t>
          </a:r>
          <a:r>
            <a:rPr lang="en-US" dirty="0"/>
            <a:t> to find the best parameters.</a:t>
          </a:r>
        </a:p>
      </dgm:t>
    </dgm:pt>
    <dgm:pt modelId="{6EB67F3F-4BCA-4232-9E78-14B480F067BB}" type="parTrans" cxnId="{66A47D39-A3D8-421F-AA1F-BD0288EB5AA8}">
      <dgm:prSet/>
      <dgm:spPr/>
      <dgm:t>
        <a:bodyPr/>
        <a:lstStyle/>
        <a:p>
          <a:endParaRPr lang="en-US"/>
        </a:p>
      </dgm:t>
    </dgm:pt>
    <dgm:pt modelId="{AC91625E-269A-4CCD-A12C-110C03CF06FB}" type="sibTrans" cxnId="{66A47D39-A3D8-421F-AA1F-BD0288EB5AA8}">
      <dgm:prSet/>
      <dgm:spPr/>
      <dgm:t>
        <a:bodyPr/>
        <a:lstStyle/>
        <a:p>
          <a:endParaRPr lang="en-US" dirty="0"/>
        </a:p>
      </dgm:t>
    </dgm:pt>
    <dgm:pt modelId="{B23A1669-0E81-47E2-9DFE-38D709BB8166}">
      <dgm:prSet phldrT="[Text]"/>
      <dgm:spPr/>
      <dgm:t>
        <a:bodyPr/>
        <a:lstStyle/>
        <a:p>
          <a:r>
            <a:rPr lang="en-US" dirty="0"/>
            <a:t>Apply the GridSearchCV on LogReg, SVM, Decision Tree, and KNN models.</a:t>
          </a:r>
        </a:p>
      </dgm:t>
    </dgm:pt>
    <dgm:pt modelId="{00E3F78E-BF00-4FEE-83A0-6F6D3F721164}" type="parTrans" cxnId="{25C8AB28-3221-4D0D-AF06-B3F4941FFDE8}">
      <dgm:prSet/>
      <dgm:spPr/>
      <dgm:t>
        <a:bodyPr/>
        <a:lstStyle/>
        <a:p>
          <a:endParaRPr lang="en-US"/>
        </a:p>
      </dgm:t>
    </dgm:pt>
    <dgm:pt modelId="{3D0946EC-C5D0-4C33-A102-C021BEEDCA8D}" type="sibTrans" cxnId="{25C8AB28-3221-4D0D-AF06-B3F4941FFDE8}">
      <dgm:prSet/>
      <dgm:spPr/>
      <dgm:t>
        <a:bodyPr/>
        <a:lstStyle/>
        <a:p>
          <a:endParaRPr lang="en-US" dirty="0"/>
        </a:p>
      </dgm:t>
    </dgm:pt>
    <dgm:pt modelId="{63061A05-476C-45E4-8F3F-33F2B2914E5C}">
      <dgm:prSet/>
      <dgm:spPr/>
      <dgm:t>
        <a:bodyPr/>
        <a:lstStyle/>
        <a:p>
          <a:r>
            <a:rPr lang="en-US" dirty="0"/>
            <a:t>Split the data into training and test data sets with train_test_split function.</a:t>
          </a:r>
        </a:p>
      </dgm:t>
    </dgm:pt>
    <dgm:pt modelId="{92552C8D-2C06-463B-BE17-7DF198AAE2B1}" type="parTrans" cxnId="{4BD7D44A-8344-4894-B9D9-A49521C1D1AB}">
      <dgm:prSet/>
      <dgm:spPr/>
      <dgm:t>
        <a:bodyPr/>
        <a:lstStyle/>
        <a:p>
          <a:endParaRPr lang="en-US"/>
        </a:p>
      </dgm:t>
    </dgm:pt>
    <dgm:pt modelId="{CDC71E33-D79E-4CAD-B6FB-59C4B369DECA}" type="sibTrans" cxnId="{4BD7D44A-8344-4894-B9D9-A49521C1D1AB}">
      <dgm:prSet/>
      <dgm:spPr/>
      <dgm:t>
        <a:bodyPr/>
        <a:lstStyle/>
        <a:p>
          <a:endParaRPr lang="en-US" dirty="0"/>
        </a:p>
      </dgm:t>
    </dgm:pt>
    <dgm:pt modelId="{EA88B4D2-CBA6-4814-807F-2B54910F53A9}">
      <dgm:prSet/>
      <dgm:spPr/>
      <dgm:t>
        <a:bodyPr/>
        <a:lstStyle/>
        <a:p>
          <a:r>
            <a:rPr lang="en-US" dirty="0"/>
            <a:t>Standardize the data with StandardScaler and then fit and transform the data.</a:t>
          </a:r>
        </a:p>
      </dgm:t>
    </dgm:pt>
    <dgm:pt modelId="{C4534C92-0EE2-460D-B3C0-E32F3DD1AF8D}" type="parTrans" cxnId="{0C5B17E5-8F8C-4CAC-AC71-F7491E37999B}">
      <dgm:prSet/>
      <dgm:spPr/>
      <dgm:t>
        <a:bodyPr/>
        <a:lstStyle/>
        <a:p>
          <a:endParaRPr lang="en-US"/>
        </a:p>
      </dgm:t>
    </dgm:pt>
    <dgm:pt modelId="{7F33F549-BCF1-42A4-B0A6-78E47A9E747F}" type="sibTrans" cxnId="{0C5B17E5-8F8C-4CAC-AC71-F7491E37999B}">
      <dgm:prSet/>
      <dgm:spPr/>
      <dgm:t>
        <a:bodyPr/>
        <a:lstStyle/>
        <a:p>
          <a:endParaRPr lang="en-US" dirty="0"/>
        </a:p>
      </dgm:t>
    </dgm:pt>
    <dgm:pt modelId="{223D2341-E22B-409B-9B86-8B499E4A7F06}">
      <dgm:prSet phldrT="[Text]"/>
      <dgm:spPr/>
      <dgm:t>
        <a:bodyPr/>
        <a:lstStyle/>
        <a:p>
          <a:r>
            <a:rPr lang="en-US" dirty="0"/>
            <a:t>Calculate the accuracy on the test data using the method .score() for all models.</a:t>
          </a:r>
        </a:p>
      </dgm:t>
    </dgm:pt>
    <dgm:pt modelId="{479DAE6E-0080-4D8E-88A7-BCF3F7778977}" type="sibTrans" cxnId="{273312C0-E7C9-4470-AC97-33B59D0777D9}">
      <dgm:prSet/>
      <dgm:spPr/>
      <dgm:t>
        <a:bodyPr/>
        <a:lstStyle/>
        <a:p>
          <a:endParaRPr lang="en-US" dirty="0"/>
        </a:p>
      </dgm:t>
    </dgm:pt>
    <dgm:pt modelId="{0E65D46D-AFE7-4A3C-BD0E-5A8CB531C2D9}" type="parTrans" cxnId="{273312C0-E7C9-4470-AC97-33B59D0777D9}">
      <dgm:prSet/>
      <dgm:spPr/>
      <dgm:t>
        <a:bodyPr/>
        <a:lstStyle/>
        <a:p>
          <a:endParaRPr lang="en-US"/>
        </a:p>
      </dgm:t>
    </dgm:pt>
    <dgm:pt modelId="{13B69EF5-4857-4AB1-933B-2AF7BFE827D9}">
      <dgm:prSet phldrT="[Text]"/>
      <dgm:spPr/>
      <dgm:t>
        <a:bodyPr/>
        <a:lstStyle/>
        <a:p>
          <a:r>
            <a:rPr lang="en-US" dirty="0"/>
            <a:t>Identify the best model by reviewing the Jaccard_score and F1_score results.</a:t>
          </a:r>
        </a:p>
      </dgm:t>
    </dgm:pt>
    <dgm:pt modelId="{738B474C-F994-4497-9B56-9282416C1521}" type="sibTrans" cxnId="{A621B2E0-6AE2-49D6-9790-CF953619F854}">
      <dgm:prSet/>
      <dgm:spPr/>
      <dgm:t>
        <a:bodyPr/>
        <a:lstStyle/>
        <a:p>
          <a:endParaRPr lang="en-US"/>
        </a:p>
      </dgm:t>
    </dgm:pt>
    <dgm:pt modelId="{5E4B18B1-3965-44B3-8A65-B0BDBD6E6E82}" type="parTrans" cxnId="{A621B2E0-6AE2-49D6-9790-CF953619F854}">
      <dgm:prSet/>
      <dgm:spPr/>
      <dgm:t>
        <a:bodyPr/>
        <a:lstStyle/>
        <a:p>
          <a:endParaRPr lang="en-US"/>
        </a:p>
      </dgm:t>
    </dgm:pt>
    <dgm:pt modelId="{5F656A67-6885-48DE-89FE-A696D4349A30}">
      <dgm:prSet phldrT="[Text]"/>
      <dgm:spPr/>
      <dgm:t>
        <a:bodyPr/>
        <a:lstStyle/>
        <a:p>
          <a:r>
            <a:rPr lang="en-US" dirty="0"/>
            <a:t>Assess the confusion matrix for all models.</a:t>
          </a:r>
        </a:p>
      </dgm:t>
    </dgm:pt>
    <dgm:pt modelId="{CA6B4753-97AF-4D38-AE1F-85C0B4CC0BBF}" type="sibTrans" cxnId="{6AFB2CB8-FE47-4B3E-81F9-182E46CB7A52}">
      <dgm:prSet/>
      <dgm:spPr/>
      <dgm:t>
        <a:bodyPr/>
        <a:lstStyle/>
        <a:p>
          <a:endParaRPr lang="en-US" dirty="0"/>
        </a:p>
      </dgm:t>
    </dgm:pt>
    <dgm:pt modelId="{F280A1DC-B82E-4F76-B8AB-8538ED561AAB}" type="parTrans" cxnId="{6AFB2CB8-FE47-4B3E-81F9-182E46CB7A52}">
      <dgm:prSet/>
      <dgm:spPr/>
      <dgm:t>
        <a:bodyPr/>
        <a:lstStyle/>
        <a:p>
          <a:endParaRPr lang="en-US"/>
        </a:p>
      </dgm:t>
    </dgm:pt>
    <dgm:pt modelId="{9E5D178C-B0C7-4CEB-B982-A86134DF80D2}" type="pres">
      <dgm:prSet presAssocID="{7581AAF9-A392-4B77-AF4E-8FF447D7B9E7}" presName="Name0" presStyleCnt="0">
        <dgm:presLayoutVars>
          <dgm:dir/>
          <dgm:resizeHandles val="exact"/>
        </dgm:presLayoutVars>
      </dgm:prSet>
      <dgm:spPr/>
    </dgm:pt>
    <dgm:pt modelId="{174C4370-FEF8-459B-B362-90899C5EA52E}" type="pres">
      <dgm:prSet presAssocID="{610A1177-F0A9-4C9B-BA5B-3ED8B2A31C61}" presName="node" presStyleLbl="node1" presStyleIdx="0" presStyleCnt="8">
        <dgm:presLayoutVars>
          <dgm:bulletEnabled val="1"/>
        </dgm:presLayoutVars>
      </dgm:prSet>
      <dgm:spPr/>
    </dgm:pt>
    <dgm:pt modelId="{29826565-53E6-4898-A773-6B3D73B2DA98}" type="pres">
      <dgm:prSet presAssocID="{C9AA21FA-4763-4C50-AA0A-99585838E822}" presName="sibTrans" presStyleLbl="sibTrans1D1" presStyleIdx="0" presStyleCnt="7"/>
      <dgm:spPr/>
    </dgm:pt>
    <dgm:pt modelId="{C19C9833-73BD-42D4-B7A5-1351B55FA1DF}" type="pres">
      <dgm:prSet presAssocID="{C9AA21FA-4763-4C50-AA0A-99585838E822}" presName="connectorText" presStyleLbl="sibTrans1D1" presStyleIdx="0" presStyleCnt="7"/>
      <dgm:spPr/>
    </dgm:pt>
    <dgm:pt modelId="{524F8CB5-AE85-4C32-9691-95EDD0DD4248}" type="pres">
      <dgm:prSet presAssocID="{EA88B4D2-CBA6-4814-807F-2B54910F53A9}" presName="node" presStyleLbl="node1" presStyleIdx="1" presStyleCnt="8">
        <dgm:presLayoutVars>
          <dgm:bulletEnabled val="1"/>
        </dgm:presLayoutVars>
      </dgm:prSet>
      <dgm:spPr/>
    </dgm:pt>
    <dgm:pt modelId="{BDFE72C2-8618-4BBA-8375-08DF332C9E2F}" type="pres">
      <dgm:prSet presAssocID="{7F33F549-BCF1-42A4-B0A6-78E47A9E747F}" presName="sibTrans" presStyleLbl="sibTrans1D1" presStyleIdx="1" presStyleCnt="7"/>
      <dgm:spPr/>
    </dgm:pt>
    <dgm:pt modelId="{D570BF18-12D0-4A24-9D07-1FD36F0DF8CD}" type="pres">
      <dgm:prSet presAssocID="{7F33F549-BCF1-42A4-B0A6-78E47A9E747F}" presName="connectorText" presStyleLbl="sibTrans1D1" presStyleIdx="1" presStyleCnt="7"/>
      <dgm:spPr/>
    </dgm:pt>
    <dgm:pt modelId="{A9C8C5FF-23E6-4363-BC35-5960263248B5}" type="pres">
      <dgm:prSet presAssocID="{63061A05-476C-45E4-8F3F-33F2B2914E5C}" presName="node" presStyleLbl="node1" presStyleIdx="2" presStyleCnt="8">
        <dgm:presLayoutVars>
          <dgm:bulletEnabled val="1"/>
        </dgm:presLayoutVars>
      </dgm:prSet>
      <dgm:spPr/>
    </dgm:pt>
    <dgm:pt modelId="{DDBD1A85-BB64-47A2-ADF8-35AE7A92D8B9}" type="pres">
      <dgm:prSet presAssocID="{CDC71E33-D79E-4CAD-B6FB-59C4B369DECA}" presName="sibTrans" presStyleLbl="sibTrans1D1" presStyleIdx="2" presStyleCnt="7"/>
      <dgm:spPr/>
    </dgm:pt>
    <dgm:pt modelId="{A83C15CA-5B7E-4345-A739-410A0EB5A623}" type="pres">
      <dgm:prSet presAssocID="{CDC71E33-D79E-4CAD-B6FB-59C4B369DECA}" presName="connectorText" presStyleLbl="sibTrans1D1" presStyleIdx="2" presStyleCnt="7"/>
      <dgm:spPr/>
    </dgm:pt>
    <dgm:pt modelId="{3EA19C12-1A0D-47AB-8269-7A30879C20E7}" type="pres">
      <dgm:prSet presAssocID="{C1DFC4BA-BAA2-4C01-AC2A-D29A150C0C9D}" presName="node" presStyleLbl="node1" presStyleIdx="3" presStyleCnt="8">
        <dgm:presLayoutVars>
          <dgm:bulletEnabled val="1"/>
        </dgm:presLayoutVars>
      </dgm:prSet>
      <dgm:spPr/>
    </dgm:pt>
    <dgm:pt modelId="{C25CCF34-68C6-49B2-B61F-C3814B7E4799}" type="pres">
      <dgm:prSet presAssocID="{AC91625E-269A-4CCD-A12C-110C03CF06FB}" presName="sibTrans" presStyleLbl="sibTrans1D1" presStyleIdx="3" presStyleCnt="7"/>
      <dgm:spPr/>
    </dgm:pt>
    <dgm:pt modelId="{AB4CF2E4-A17A-4C3E-9342-1F3C31DCD6B2}" type="pres">
      <dgm:prSet presAssocID="{AC91625E-269A-4CCD-A12C-110C03CF06FB}" presName="connectorText" presStyleLbl="sibTrans1D1" presStyleIdx="3" presStyleCnt="7"/>
      <dgm:spPr/>
    </dgm:pt>
    <dgm:pt modelId="{1A81E654-AA9C-42CF-BD10-1B7795679BDF}" type="pres">
      <dgm:prSet presAssocID="{B23A1669-0E81-47E2-9DFE-38D709BB8166}" presName="node" presStyleLbl="node1" presStyleIdx="4" presStyleCnt="8">
        <dgm:presLayoutVars>
          <dgm:bulletEnabled val="1"/>
        </dgm:presLayoutVars>
      </dgm:prSet>
      <dgm:spPr/>
    </dgm:pt>
    <dgm:pt modelId="{FA8B9BA7-43BB-4810-A246-9E14E1F1EE67}" type="pres">
      <dgm:prSet presAssocID="{3D0946EC-C5D0-4C33-A102-C021BEEDCA8D}" presName="sibTrans" presStyleLbl="sibTrans1D1" presStyleIdx="4" presStyleCnt="7"/>
      <dgm:spPr/>
    </dgm:pt>
    <dgm:pt modelId="{67653CCD-C040-43E1-A801-324ED2D8741C}" type="pres">
      <dgm:prSet presAssocID="{3D0946EC-C5D0-4C33-A102-C021BEEDCA8D}" presName="connectorText" presStyleLbl="sibTrans1D1" presStyleIdx="4" presStyleCnt="7"/>
      <dgm:spPr/>
    </dgm:pt>
    <dgm:pt modelId="{3D2ED896-13FA-4032-A4EC-EB6A4B151D3B}" type="pres">
      <dgm:prSet presAssocID="{223D2341-E22B-409B-9B86-8B499E4A7F06}" presName="node" presStyleLbl="node1" presStyleIdx="5" presStyleCnt="8">
        <dgm:presLayoutVars>
          <dgm:bulletEnabled val="1"/>
        </dgm:presLayoutVars>
      </dgm:prSet>
      <dgm:spPr/>
    </dgm:pt>
    <dgm:pt modelId="{80942BE0-8603-4A25-A0CC-F1952775A7BD}" type="pres">
      <dgm:prSet presAssocID="{479DAE6E-0080-4D8E-88A7-BCF3F7778977}" presName="sibTrans" presStyleLbl="sibTrans1D1" presStyleIdx="5" presStyleCnt="7"/>
      <dgm:spPr/>
    </dgm:pt>
    <dgm:pt modelId="{07635CE9-49D5-4956-BC17-73966AF898D4}" type="pres">
      <dgm:prSet presAssocID="{479DAE6E-0080-4D8E-88A7-BCF3F7778977}" presName="connectorText" presStyleLbl="sibTrans1D1" presStyleIdx="5" presStyleCnt="7"/>
      <dgm:spPr/>
    </dgm:pt>
    <dgm:pt modelId="{A03AB952-95A1-4A84-8A17-5FC45432360F}" type="pres">
      <dgm:prSet presAssocID="{5F656A67-6885-48DE-89FE-A696D4349A30}" presName="node" presStyleLbl="node1" presStyleIdx="6" presStyleCnt="8">
        <dgm:presLayoutVars>
          <dgm:bulletEnabled val="1"/>
        </dgm:presLayoutVars>
      </dgm:prSet>
      <dgm:spPr/>
    </dgm:pt>
    <dgm:pt modelId="{4EBD18E3-C2A1-4C64-9628-4CF7D5F69EDB}" type="pres">
      <dgm:prSet presAssocID="{CA6B4753-97AF-4D38-AE1F-85C0B4CC0BBF}" presName="sibTrans" presStyleLbl="sibTrans1D1" presStyleIdx="6" presStyleCnt="7"/>
      <dgm:spPr/>
    </dgm:pt>
    <dgm:pt modelId="{09A2138A-1364-4294-8D88-3B989DBBE534}" type="pres">
      <dgm:prSet presAssocID="{CA6B4753-97AF-4D38-AE1F-85C0B4CC0BBF}" presName="connectorText" presStyleLbl="sibTrans1D1" presStyleIdx="6" presStyleCnt="7"/>
      <dgm:spPr/>
    </dgm:pt>
    <dgm:pt modelId="{FFDA8400-E612-4F91-B92F-DA91EAC8E9F6}" type="pres">
      <dgm:prSet presAssocID="{13B69EF5-4857-4AB1-933B-2AF7BFE827D9}" presName="node" presStyleLbl="node1" presStyleIdx="7" presStyleCnt="8">
        <dgm:presLayoutVars>
          <dgm:bulletEnabled val="1"/>
        </dgm:presLayoutVars>
      </dgm:prSet>
      <dgm:spPr/>
    </dgm:pt>
  </dgm:ptLst>
  <dgm:cxnLst>
    <dgm:cxn modelId="{DE39FD00-CAB6-44CD-BA2B-0454BC1AB9BC}" type="presOf" srcId="{AC91625E-269A-4CCD-A12C-110C03CF06FB}" destId="{AB4CF2E4-A17A-4C3E-9342-1F3C31DCD6B2}" srcOrd="1" destOrd="0" presId="urn:microsoft.com/office/officeart/2005/8/layout/bProcess3"/>
    <dgm:cxn modelId="{42E62C05-3FAE-4581-99B0-4ABEEC0D27ED}" type="presOf" srcId="{AC91625E-269A-4CCD-A12C-110C03CF06FB}" destId="{C25CCF34-68C6-49B2-B61F-C3814B7E4799}" srcOrd="0" destOrd="0" presId="urn:microsoft.com/office/officeart/2005/8/layout/bProcess3"/>
    <dgm:cxn modelId="{1ADC680E-7127-48A4-8CFD-17B70BD08E4F}" type="presOf" srcId="{CDC71E33-D79E-4CAD-B6FB-59C4B369DECA}" destId="{A83C15CA-5B7E-4345-A739-410A0EB5A623}" srcOrd="1" destOrd="0" presId="urn:microsoft.com/office/officeart/2005/8/layout/bProcess3"/>
    <dgm:cxn modelId="{79944812-7C4B-4E1A-B963-113DC92FC97D}" type="presOf" srcId="{7F33F549-BCF1-42A4-B0A6-78E47A9E747F}" destId="{BDFE72C2-8618-4BBA-8375-08DF332C9E2F}" srcOrd="0" destOrd="0" presId="urn:microsoft.com/office/officeart/2005/8/layout/bProcess3"/>
    <dgm:cxn modelId="{389F0816-8FE0-43AF-86FD-FA3DF30FAFD8}" type="presOf" srcId="{B23A1669-0E81-47E2-9DFE-38D709BB8166}" destId="{1A81E654-AA9C-42CF-BD10-1B7795679BDF}" srcOrd="0" destOrd="0" presId="urn:microsoft.com/office/officeart/2005/8/layout/bProcess3"/>
    <dgm:cxn modelId="{7D3B871D-F9EF-47DC-86AB-4B8FC96487B6}" type="presOf" srcId="{63061A05-476C-45E4-8F3F-33F2B2914E5C}" destId="{A9C8C5FF-23E6-4363-BC35-5960263248B5}" srcOrd="0" destOrd="0" presId="urn:microsoft.com/office/officeart/2005/8/layout/bProcess3"/>
    <dgm:cxn modelId="{25C8AB28-3221-4D0D-AF06-B3F4941FFDE8}" srcId="{7581AAF9-A392-4B77-AF4E-8FF447D7B9E7}" destId="{B23A1669-0E81-47E2-9DFE-38D709BB8166}" srcOrd="4" destOrd="0" parTransId="{00E3F78E-BF00-4FEE-83A0-6F6D3F721164}" sibTransId="{3D0946EC-C5D0-4C33-A102-C021BEEDCA8D}"/>
    <dgm:cxn modelId="{6874662A-6D95-4212-A9BA-CFCF9CA4809A}" type="presOf" srcId="{EA88B4D2-CBA6-4814-807F-2B54910F53A9}" destId="{524F8CB5-AE85-4C32-9691-95EDD0DD4248}" srcOrd="0" destOrd="0" presId="urn:microsoft.com/office/officeart/2005/8/layout/bProcess3"/>
    <dgm:cxn modelId="{D2432F2D-A652-4FDF-B88F-037150F97442}" type="presOf" srcId="{3D0946EC-C5D0-4C33-A102-C021BEEDCA8D}" destId="{FA8B9BA7-43BB-4810-A246-9E14E1F1EE67}" srcOrd="0" destOrd="0" presId="urn:microsoft.com/office/officeart/2005/8/layout/bProcess3"/>
    <dgm:cxn modelId="{E9E53C30-D839-499E-B7FD-69D6BBF89B18}" type="presOf" srcId="{223D2341-E22B-409B-9B86-8B499E4A7F06}" destId="{3D2ED896-13FA-4032-A4EC-EB6A4B151D3B}" srcOrd="0" destOrd="0" presId="urn:microsoft.com/office/officeart/2005/8/layout/bProcess3"/>
    <dgm:cxn modelId="{66A47D39-A3D8-421F-AA1F-BD0288EB5AA8}" srcId="{7581AAF9-A392-4B77-AF4E-8FF447D7B9E7}" destId="{C1DFC4BA-BAA2-4C01-AC2A-D29A150C0C9D}" srcOrd="3" destOrd="0" parTransId="{6EB67F3F-4BCA-4232-9E78-14B480F067BB}" sibTransId="{AC91625E-269A-4CCD-A12C-110C03CF06FB}"/>
    <dgm:cxn modelId="{618C8739-B8BB-490B-88FF-2FFE151668DE}" type="presOf" srcId="{CDC71E33-D79E-4CAD-B6FB-59C4B369DECA}" destId="{DDBD1A85-BB64-47A2-ADF8-35AE7A92D8B9}" srcOrd="0" destOrd="0" presId="urn:microsoft.com/office/officeart/2005/8/layout/bProcess3"/>
    <dgm:cxn modelId="{57B7BB3B-08F8-4A3A-A506-E5779F3FCCB9}" srcId="{7581AAF9-A392-4B77-AF4E-8FF447D7B9E7}" destId="{610A1177-F0A9-4C9B-BA5B-3ED8B2A31C61}" srcOrd="0" destOrd="0" parTransId="{7D97B0E1-1ED9-47BF-9319-1B946BDC80CE}" sibTransId="{C9AA21FA-4763-4C50-AA0A-99585838E822}"/>
    <dgm:cxn modelId="{EF654D44-7158-4507-A9F1-654A9861830E}" type="presOf" srcId="{CA6B4753-97AF-4D38-AE1F-85C0B4CC0BBF}" destId="{4EBD18E3-C2A1-4C64-9628-4CF7D5F69EDB}" srcOrd="0" destOrd="0" presId="urn:microsoft.com/office/officeart/2005/8/layout/bProcess3"/>
    <dgm:cxn modelId="{6EE94148-874E-4197-84C0-998BB0764013}" type="presOf" srcId="{C1DFC4BA-BAA2-4C01-AC2A-D29A150C0C9D}" destId="{3EA19C12-1A0D-47AB-8269-7A30879C20E7}" srcOrd="0" destOrd="0" presId="urn:microsoft.com/office/officeart/2005/8/layout/bProcess3"/>
    <dgm:cxn modelId="{98FAB14A-1DA5-441A-8B7E-2ABD5EC7D96F}" type="presOf" srcId="{479DAE6E-0080-4D8E-88A7-BCF3F7778977}" destId="{80942BE0-8603-4A25-A0CC-F1952775A7BD}" srcOrd="0" destOrd="0" presId="urn:microsoft.com/office/officeart/2005/8/layout/bProcess3"/>
    <dgm:cxn modelId="{4BD7D44A-8344-4894-B9D9-A49521C1D1AB}" srcId="{7581AAF9-A392-4B77-AF4E-8FF447D7B9E7}" destId="{63061A05-476C-45E4-8F3F-33F2B2914E5C}" srcOrd="2" destOrd="0" parTransId="{92552C8D-2C06-463B-BE17-7DF198AAE2B1}" sibTransId="{CDC71E33-D79E-4CAD-B6FB-59C4B369DECA}"/>
    <dgm:cxn modelId="{A71E3A4F-252B-49C7-B20C-32CC7EDA70F0}" type="presOf" srcId="{7581AAF9-A392-4B77-AF4E-8FF447D7B9E7}" destId="{9E5D178C-B0C7-4CEB-B982-A86134DF80D2}" srcOrd="0" destOrd="0" presId="urn:microsoft.com/office/officeart/2005/8/layout/bProcess3"/>
    <dgm:cxn modelId="{5E45CF57-A159-4FA2-9E0E-1B18023FF4C3}" type="presOf" srcId="{CA6B4753-97AF-4D38-AE1F-85C0B4CC0BBF}" destId="{09A2138A-1364-4294-8D88-3B989DBBE534}" srcOrd="1" destOrd="0" presId="urn:microsoft.com/office/officeart/2005/8/layout/bProcess3"/>
    <dgm:cxn modelId="{184E3358-050C-45F2-8AD0-E08658E819D7}" type="presOf" srcId="{479DAE6E-0080-4D8E-88A7-BCF3F7778977}" destId="{07635CE9-49D5-4956-BC17-73966AF898D4}" srcOrd="1" destOrd="0" presId="urn:microsoft.com/office/officeart/2005/8/layout/bProcess3"/>
    <dgm:cxn modelId="{7AF89C78-739C-4264-B37F-7A3A431A7C34}" type="presOf" srcId="{C9AA21FA-4763-4C50-AA0A-99585838E822}" destId="{C19C9833-73BD-42D4-B7A5-1351B55FA1DF}" srcOrd="1" destOrd="0" presId="urn:microsoft.com/office/officeart/2005/8/layout/bProcess3"/>
    <dgm:cxn modelId="{E5A7267A-F62D-416A-AA66-AF6E34C778C6}" type="presOf" srcId="{3D0946EC-C5D0-4C33-A102-C021BEEDCA8D}" destId="{67653CCD-C040-43E1-A801-324ED2D8741C}" srcOrd="1" destOrd="0" presId="urn:microsoft.com/office/officeart/2005/8/layout/bProcess3"/>
    <dgm:cxn modelId="{0ADB809D-B5E0-46A5-B568-9892D9D10F30}" type="presOf" srcId="{5F656A67-6885-48DE-89FE-A696D4349A30}" destId="{A03AB952-95A1-4A84-8A17-5FC45432360F}" srcOrd="0" destOrd="0" presId="urn:microsoft.com/office/officeart/2005/8/layout/bProcess3"/>
    <dgm:cxn modelId="{6E96E1AB-5F3C-4432-9FF5-084575AC4768}" type="presOf" srcId="{C9AA21FA-4763-4C50-AA0A-99585838E822}" destId="{29826565-53E6-4898-A773-6B3D73B2DA98}" srcOrd="0" destOrd="0" presId="urn:microsoft.com/office/officeart/2005/8/layout/bProcess3"/>
    <dgm:cxn modelId="{6AFB2CB8-FE47-4B3E-81F9-182E46CB7A52}" srcId="{7581AAF9-A392-4B77-AF4E-8FF447D7B9E7}" destId="{5F656A67-6885-48DE-89FE-A696D4349A30}" srcOrd="6" destOrd="0" parTransId="{F280A1DC-B82E-4F76-B8AB-8538ED561AAB}" sibTransId="{CA6B4753-97AF-4D38-AE1F-85C0B4CC0BBF}"/>
    <dgm:cxn modelId="{273312C0-E7C9-4470-AC97-33B59D0777D9}" srcId="{7581AAF9-A392-4B77-AF4E-8FF447D7B9E7}" destId="{223D2341-E22B-409B-9B86-8B499E4A7F06}" srcOrd="5" destOrd="0" parTransId="{0E65D46D-AFE7-4A3C-BD0E-5A8CB531C2D9}" sibTransId="{479DAE6E-0080-4D8E-88A7-BCF3F7778977}"/>
    <dgm:cxn modelId="{FE6182C6-33F3-46E1-A005-0E55C17BC214}" type="presOf" srcId="{7F33F549-BCF1-42A4-B0A6-78E47A9E747F}" destId="{D570BF18-12D0-4A24-9D07-1FD36F0DF8CD}" srcOrd="1" destOrd="0" presId="urn:microsoft.com/office/officeart/2005/8/layout/bProcess3"/>
    <dgm:cxn modelId="{08679BCB-3EF7-49BD-AC97-381B8EFDACF7}" type="presOf" srcId="{13B69EF5-4857-4AB1-933B-2AF7BFE827D9}" destId="{FFDA8400-E612-4F91-B92F-DA91EAC8E9F6}" srcOrd="0" destOrd="0" presId="urn:microsoft.com/office/officeart/2005/8/layout/bProcess3"/>
    <dgm:cxn modelId="{217FC3CF-7319-4D39-AF55-111513C19295}" type="presOf" srcId="{610A1177-F0A9-4C9B-BA5B-3ED8B2A31C61}" destId="{174C4370-FEF8-459B-B362-90899C5EA52E}" srcOrd="0" destOrd="0" presId="urn:microsoft.com/office/officeart/2005/8/layout/bProcess3"/>
    <dgm:cxn modelId="{A621B2E0-6AE2-49D6-9790-CF953619F854}" srcId="{7581AAF9-A392-4B77-AF4E-8FF447D7B9E7}" destId="{13B69EF5-4857-4AB1-933B-2AF7BFE827D9}" srcOrd="7" destOrd="0" parTransId="{5E4B18B1-3965-44B3-8A65-B0BDBD6E6E82}" sibTransId="{738B474C-F994-4497-9B56-9282416C1521}"/>
    <dgm:cxn modelId="{0C5B17E5-8F8C-4CAC-AC71-F7491E37999B}" srcId="{7581AAF9-A392-4B77-AF4E-8FF447D7B9E7}" destId="{EA88B4D2-CBA6-4814-807F-2B54910F53A9}" srcOrd="1" destOrd="0" parTransId="{C4534C92-0EE2-460D-B3C0-E32F3DD1AF8D}" sibTransId="{7F33F549-BCF1-42A4-B0A6-78E47A9E747F}"/>
    <dgm:cxn modelId="{87F833AE-2F1B-4F5C-B66C-666794D91D98}" type="presParOf" srcId="{9E5D178C-B0C7-4CEB-B982-A86134DF80D2}" destId="{174C4370-FEF8-459B-B362-90899C5EA52E}" srcOrd="0" destOrd="0" presId="urn:microsoft.com/office/officeart/2005/8/layout/bProcess3"/>
    <dgm:cxn modelId="{24AAC0E4-BA55-451C-9F38-970E793530D1}" type="presParOf" srcId="{9E5D178C-B0C7-4CEB-B982-A86134DF80D2}" destId="{29826565-53E6-4898-A773-6B3D73B2DA98}" srcOrd="1" destOrd="0" presId="urn:microsoft.com/office/officeart/2005/8/layout/bProcess3"/>
    <dgm:cxn modelId="{60579A1B-FF97-4D36-BBEF-30D46A88C39A}" type="presParOf" srcId="{29826565-53E6-4898-A773-6B3D73B2DA98}" destId="{C19C9833-73BD-42D4-B7A5-1351B55FA1DF}" srcOrd="0" destOrd="0" presId="urn:microsoft.com/office/officeart/2005/8/layout/bProcess3"/>
    <dgm:cxn modelId="{0B144C49-4974-4106-8617-0F739ABA8239}" type="presParOf" srcId="{9E5D178C-B0C7-4CEB-B982-A86134DF80D2}" destId="{524F8CB5-AE85-4C32-9691-95EDD0DD4248}" srcOrd="2" destOrd="0" presId="urn:microsoft.com/office/officeart/2005/8/layout/bProcess3"/>
    <dgm:cxn modelId="{8E2076DD-FCB4-4938-8FDD-9AD58675BB62}" type="presParOf" srcId="{9E5D178C-B0C7-4CEB-B982-A86134DF80D2}" destId="{BDFE72C2-8618-4BBA-8375-08DF332C9E2F}" srcOrd="3" destOrd="0" presId="urn:microsoft.com/office/officeart/2005/8/layout/bProcess3"/>
    <dgm:cxn modelId="{CB34EAF0-464D-463B-8B88-A4C9255422F9}" type="presParOf" srcId="{BDFE72C2-8618-4BBA-8375-08DF332C9E2F}" destId="{D570BF18-12D0-4A24-9D07-1FD36F0DF8CD}" srcOrd="0" destOrd="0" presId="urn:microsoft.com/office/officeart/2005/8/layout/bProcess3"/>
    <dgm:cxn modelId="{06F44598-F638-4195-9903-A45BA98056BC}" type="presParOf" srcId="{9E5D178C-B0C7-4CEB-B982-A86134DF80D2}" destId="{A9C8C5FF-23E6-4363-BC35-5960263248B5}" srcOrd="4" destOrd="0" presId="urn:microsoft.com/office/officeart/2005/8/layout/bProcess3"/>
    <dgm:cxn modelId="{03F5AD7A-BA61-4259-8712-C2BBB7A0AE7F}" type="presParOf" srcId="{9E5D178C-B0C7-4CEB-B982-A86134DF80D2}" destId="{DDBD1A85-BB64-47A2-ADF8-35AE7A92D8B9}" srcOrd="5" destOrd="0" presId="urn:microsoft.com/office/officeart/2005/8/layout/bProcess3"/>
    <dgm:cxn modelId="{F8347CC2-5571-4704-882C-E8DF85C8E4BF}" type="presParOf" srcId="{DDBD1A85-BB64-47A2-ADF8-35AE7A92D8B9}" destId="{A83C15CA-5B7E-4345-A739-410A0EB5A623}" srcOrd="0" destOrd="0" presId="urn:microsoft.com/office/officeart/2005/8/layout/bProcess3"/>
    <dgm:cxn modelId="{5E294CDC-CEFB-4395-96C5-FF7B7A24694E}" type="presParOf" srcId="{9E5D178C-B0C7-4CEB-B982-A86134DF80D2}" destId="{3EA19C12-1A0D-47AB-8269-7A30879C20E7}" srcOrd="6" destOrd="0" presId="urn:microsoft.com/office/officeart/2005/8/layout/bProcess3"/>
    <dgm:cxn modelId="{7E159330-319F-4EA4-B6FE-6E9EDFE8A987}" type="presParOf" srcId="{9E5D178C-B0C7-4CEB-B982-A86134DF80D2}" destId="{C25CCF34-68C6-49B2-B61F-C3814B7E4799}" srcOrd="7" destOrd="0" presId="urn:microsoft.com/office/officeart/2005/8/layout/bProcess3"/>
    <dgm:cxn modelId="{750D4290-4CFE-4E2B-BC10-E053817AB886}" type="presParOf" srcId="{C25CCF34-68C6-49B2-B61F-C3814B7E4799}" destId="{AB4CF2E4-A17A-4C3E-9342-1F3C31DCD6B2}" srcOrd="0" destOrd="0" presId="urn:microsoft.com/office/officeart/2005/8/layout/bProcess3"/>
    <dgm:cxn modelId="{141AEFE8-74A8-4B02-9FC8-4CD5DF010C65}" type="presParOf" srcId="{9E5D178C-B0C7-4CEB-B982-A86134DF80D2}" destId="{1A81E654-AA9C-42CF-BD10-1B7795679BDF}" srcOrd="8" destOrd="0" presId="urn:microsoft.com/office/officeart/2005/8/layout/bProcess3"/>
    <dgm:cxn modelId="{8AB904B1-1CB5-4F22-BE89-B1E7813C4208}" type="presParOf" srcId="{9E5D178C-B0C7-4CEB-B982-A86134DF80D2}" destId="{FA8B9BA7-43BB-4810-A246-9E14E1F1EE67}" srcOrd="9" destOrd="0" presId="urn:microsoft.com/office/officeart/2005/8/layout/bProcess3"/>
    <dgm:cxn modelId="{289C2B24-507E-4F03-B68B-DADCBE9B233F}" type="presParOf" srcId="{FA8B9BA7-43BB-4810-A246-9E14E1F1EE67}" destId="{67653CCD-C040-43E1-A801-324ED2D8741C}" srcOrd="0" destOrd="0" presId="urn:microsoft.com/office/officeart/2005/8/layout/bProcess3"/>
    <dgm:cxn modelId="{8DC0733C-5D14-4CD1-AE89-BAF12855999F}" type="presParOf" srcId="{9E5D178C-B0C7-4CEB-B982-A86134DF80D2}" destId="{3D2ED896-13FA-4032-A4EC-EB6A4B151D3B}" srcOrd="10" destOrd="0" presId="urn:microsoft.com/office/officeart/2005/8/layout/bProcess3"/>
    <dgm:cxn modelId="{E636E029-BB80-46B4-85EC-34BCEF00FC53}" type="presParOf" srcId="{9E5D178C-B0C7-4CEB-B982-A86134DF80D2}" destId="{80942BE0-8603-4A25-A0CC-F1952775A7BD}" srcOrd="11" destOrd="0" presId="urn:microsoft.com/office/officeart/2005/8/layout/bProcess3"/>
    <dgm:cxn modelId="{B1DECD41-B562-4771-9D2B-70834ABA8506}" type="presParOf" srcId="{80942BE0-8603-4A25-A0CC-F1952775A7BD}" destId="{07635CE9-49D5-4956-BC17-73966AF898D4}" srcOrd="0" destOrd="0" presId="urn:microsoft.com/office/officeart/2005/8/layout/bProcess3"/>
    <dgm:cxn modelId="{0D027787-6AC1-489A-88A5-D60C27230F15}" type="presParOf" srcId="{9E5D178C-B0C7-4CEB-B982-A86134DF80D2}" destId="{A03AB952-95A1-4A84-8A17-5FC45432360F}" srcOrd="12" destOrd="0" presId="urn:microsoft.com/office/officeart/2005/8/layout/bProcess3"/>
    <dgm:cxn modelId="{D6A38536-953F-42DD-A1C6-CB58C717E964}" type="presParOf" srcId="{9E5D178C-B0C7-4CEB-B982-A86134DF80D2}" destId="{4EBD18E3-C2A1-4C64-9628-4CF7D5F69EDB}" srcOrd="13" destOrd="0" presId="urn:microsoft.com/office/officeart/2005/8/layout/bProcess3"/>
    <dgm:cxn modelId="{7C006364-5B82-4371-A836-491705A01481}" type="presParOf" srcId="{4EBD18E3-C2A1-4C64-9628-4CF7D5F69EDB}" destId="{09A2138A-1364-4294-8D88-3B989DBBE534}" srcOrd="0" destOrd="0" presId="urn:microsoft.com/office/officeart/2005/8/layout/bProcess3"/>
    <dgm:cxn modelId="{87566DB6-C43E-4461-AEAD-FCFD262551CD}" type="presParOf" srcId="{9E5D178C-B0C7-4CEB-B982-A86134DF80D2}" destId="{FFDA8400-E612-4F91-B92F-DA91EAC8E9F6}" srcOrd="1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26565-53E6-4898-A773-6B3D73B2DA98}">
      <dsp:nvSpPr>
        <dsp:cNvPr id="0" name=""/>
        <dsp:cNvSpPr/>
      </dsp:nvSpPr>
      <dsp:spPr>
        <a:xfrm>
          <a:off x="2241532" y="1091725"/>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471087" y="1134867"/>
        <a:ext cx="25774" cy="5154"/>
      </dsp:txXfrm>
    </dsp:sp>
    <dsp:sp modelId="{174C4370-FEF8-459B-B362-90899C5EA52E}">
      <dsp:nvSpPr>
        <dsp:cNvPr id="0" name=""/>
        <dsp:cNvSpPr/>
      </dsp:nvSpPr>
      <dsp:spPr>
        <a:xfrm>
          <a:off x="2092" y="465073"/>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Request rocket launch data from SpaceX API.</a:t>
          </a:r>
        </a:p>
      </dsp:txBody>
      <dsp:txXfrm>
        <a:off x="2092" y="465073"/>
        <a:ext cx="2241239" cy="1344743"/>
      </dsp:txXfrm>
    </dsp:sp>
    <dsp:sp modelId="{BDFE72C2-8618-4BBA-8375-08DF332C9E2F}">
      <dsp:nvSpPr>
        <dsp:cNvPr id="0" name=""/>
        <dsp:cNvSpPr/>
      </dsp:nvSpPr>
      <dsp:spPr>
        <a:xfrm>
          <a:off x="4998257" y="1091725"/>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227812" y="1134867"/>
        <a:ext cx="25774" cy="5154"/>
      </dsp:txXfrm>
    </dsp:sp>
    <dsp:sp modelId="{524F8CB5-AE85-4C32-9691-95EDD0DD4248}">
      <dsp:nvSpPr>
        <dsp:cNvPr id="0" name=""/>
        <dsp:cNvSpPr/>
      </dsp:nvSpPr>
      <dsp:spPr>
        <a:xfrm>
          <a:off x="2758817" y="465073"/>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Decode the response using .json() and converting it to a dataframe using .json_normalize().</a:t>
          </a:r>
        </a:p>
      </dsp:txBody>
      <dsp:txXfrm>
        <a:off x="2758817" y="465073"/>
        <a:ext cx="2241239" cy="1344743"/>
      </dsp:txXfrm>
    </dsp:sp>
    <dsp:sp modelId="{DDBD1A85-BB64-47A2-ADF8-35AE7A92D8B9}">
      <dsp:nvSpPr>
        <dsp:cNvPr id="0" name=""/>
        <dsp:cNvSpPr/>
      </dsp:nvSpPr>
      <dsp:spPr>
        <a:xfrm>
          <a:off x="7754982" y="1091725"/>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984537" y="1134867"/>
        <a:ext cx="25774" cy="5154"/>
      </dsp:txXfrm>
    </dsp:sp>
    <dsp:sp modelId="{A9C8C5FF-23E6-4363-BC35-5960263248B5}">
      <dsp:nvSpPr>
        <dsp:cNvPr id="0" name=""/>
        <dsp:cNvSpPr/>
      </dsp:nvSpPr>
      <dsp:spPr>
        <a:xfrm>
          <a:off x="5515542" y="465073"/>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Request information about the launches from SpaceX API by applying custom functions.</a:t>
          </a:r>
        </a:p>
      </dsp:txBody>
      <dsp:txXfrm>
        <a:off x="5515542" y="465073"/>
        <a:ext cx="2241239" cy="1344743"/>
      </dsp:txXfrm>
    </dsp:sp>
    <dsp:sp modelId="{C25CCF34-68C6-49B2-B61F-C3814B7E4799}">
      <dsp:nvSpPr>
        <dsp:cNvPr id="0" name=""/>
        <dsp:cNvSpPr/>
      </dsp:nvSpPr>
      <dsp:spPr>
        <a:xfrm>
          <a:off x="1122712" y="1808017"/>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50644" y="2047882"/>
        <a:ext cx="414311" cy="5154"/>
      </dsp:txXfrm>
    </dsp:sp>
    <dsp:sp modelId="{3EA19C12-1A0D-47AB-8269-7A30879C20E7}">
      <dsp:nvSpPr>
        <dsp:cNvPr id="0" name=""/>
        <dsp:cNvSpPr/>
      </dsp:nvSpPr>
      <dsp:spPr>
        <a:xfrm>
          <a:off x="8272267" y="465073"/>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Create dictionary from the data.</a:t>
          </a:r>
        </a:p>
      </dsp:txBody>
      <dsp:txXfrm>
        <a:off x="8272267" y="465073"/>
        <a:ext cx="2241239" cy="1344743"/>
      </dsp:txXfrm>
    </dsp:sp>
    <dsp:sp modelId="{FA8B9BA7-43BB-4810-A246-9E14E1F1EE67}">
      <dsp:nvSpPr>
        <dsp:cNvPr id="0" name=""/>
        <dsp:cNvSpPr/>
      </dsp:nvSpPr>
      <dsp:spPr>
        <a:xfrm>
          <a:off x="2241532" y="295195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471087" y="2995097"/>
        <a:ext cx="25774" cy="5154"/>
      </dsp:txXfrm>
    </dsp:sp>
    <dsp:sp modelId="{1A81E654-AA9C-42CF-BD10-1B7795679BDF}">
      <dsp:nvSpPr>
        <dsp:cNvPr id="0" name=""/>
        <dsp:cNvSpPr/>
      </dsp:nvSpPr>
      <dsp:spPr>
        <a:xfrm>
          <a:off x="2092" y="232530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Create a dataframe from the dictionary.</a:t>
          </a:r>
        </a:p>
      </dsp:txBody>
      <dsp:txXfrm>
        <a:off x="2092" y="2325302"/>
        <a:ext cx="2241239" cy="1344743"/>
      </dsp:txXfrm>
    </dsp:sp>
    <dsp:sp modelId="{80942BE0-8603-4A25-A0CC-F1952775A7BD}">
      <dsp:nvSpPr>
        <dsp:cNvPr id="0" name=""/>
        <dsp:cNvSpPr/>
      </dsp:nvSpPr>
      <dsp:spPr>
        <a:xfrm>
          <a:off x="4998257" y="295195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227812" y="2995097"/>
        <a:ext cx="25774" cy="5154"/>
      </dsp:txXfrm>
    </dsp:sp>
    <dsp:sp modelId="{3D2ED896-13FA-4032-A4EC-EB6A4B151D3B}">
      <dsp:nvSpPr>
        <dsp:cNvPr id="0" name=""/>
        <dsp:cNvSpPr/>
      </dsp:nvSpPr>
      <dsp:spPr>
        <a:xfrm>
          <a:off x="2758817" y="232530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Filter the dataframe to contain only the Falcon 9 launches.</a:t>
          </a:r>
        </a:p>
      </dsp:txBody>
      <dsp:txXfrm>
        <a:off x="2758817" y="2325302"/>
        <a:ext cx="2241239" cy="1344743"/>
      </dsp:txXfrm>
    </dsp:sp>
    <dsp:sp modelId="{4EBD18E3-C2A1-4C64-9628-4CF7D5F69EDB}">
      <dsp:nvSpPr>
        <dsp:cNvPr id="0" name=""/>
        <dsp:cNvSpPr/>
      </dsp:nvSpPr>
      <dsp:spPr>
        <a:xfrm>
          <a:off x="7754982" y="295195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984537" y="2995097"/>
        <a:ext cx="25774" cy="5154"/>
      </dsp:txXfrm>
    </dsp:sp>
    <dsp:sp modelId="{A03AB952-95A1-4A84-8A17-5FC45432360F}">
      <dsp:nvSpPr>
        <dsp:cNvPr id="0" name=""/>
        <dsp:cNvSpPr/>
      </dsp:nvSpPr>
      <dsp:spPr>
        <a:xfrm>
          <a:off x="5515542" y="232530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Replace missing values of Payload Mass with calculated .mean() .</a:t>
          </a:r>
        </a:p>
      </dsp:txBody>
      <dsp:txXfrm>
        <a:off x="5515542" y="2325302"/>
        <a:ext cx="2241239" cy="1344743"/>
      </dsp:txXfrm>
    </dsp:sp>
    <dsp:sp modelId="{FFDA8400-E612-4F91-B92F-DA91EAC8E9F6}">
      <dsp:nvSpPr>
        <dsp:cNvPr id="0" name=""/>
        <dsp:cNvSpPr/>
      </dsp:nvSpPr>
      <dsp:spPr>
        <a:xfrm>
          <a:off x="8272267" y="232530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Export the data to a CSV file.</a:t>
          </a:r>
        </a:p>
      </dsp:txBody>
      <dsp:txXfrm>
        <a:off x="8272267" y="2325302"/>
        <a:ext cx="2241239" cy="13447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26565-53E6-4898-A773-6B3D73B2DA98}">
      <dsp:nvSpPr>
        <dsp:cNvPr id="0" name=""/>
        <dsp:cNvSpPr/>
      </dsp:nvSpPr>
      <dsp:spPr>
        <a:xfrm>
          <a:off x="2190061" y="1208659"/>
          <a:ext cx="473057" cy="91440"/>
        </a:xfrm>
        <a:custGeom>
          <a:avLst/>
          <a:gdLst/>
          <a:ahLst/>
          <a:cxnLst/>
          <a:rect l="0" t="0" r="0" b="0"/>
          <a:pathLst>
            <a:path>
              <a:moveTo>
                <a:pt x="0" y="45720"/>
              </a:moveTo>
              <a:lnTo>
                <a:pt x="4730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413999" y="1251861"/>
        <a:ext cx="25182" cy="5036"/>
      </dsp:txXfrm>
    </dsp:sp>
    <dsp:sp modelId="{174C4370-FEF8-459B-B362-90899C5EA52E}">
      <dsp:nvSpPr>
        <dsp:cNvPr id="0" name=""/>
        <dsp:cNvSpPr/>
      </dsp:nvSpPr>
      <dsp:spPr>
        <a:xfrm>
          <a:off x="2044" y="597434"/>
          <a:ext cx="2189817" cy="131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Request Falcon 9 launch data from Wikipedia.</a:t>
          </a:r>
        </a:p>
      </dsp:txBody>
      <dsp:txXfrm>
        <a:off x="2044" y="597434"/>
        <a:ext cx="2189817" cy="1313890"/>
      </dsp:txXfrm>
    </dsp:sp>
    <dsp:sp modelId="{BDFE72C2-8618-4BBA-8375-08DF332C9E2F}">
      <dsp:nvSpPr>
        <dsp:cNvPr id="0" name=""/>
        <dsp:cNvSpPr/>
      </dsp:nvSpPr>
      <dsp:spPr>
        <a:xfrm>
          <a:off x="4883537" y="1208659"/>
          <a:ext cx="473057" cy="91440"/>
        </a:xfrm>
        <a:custGeom>
          <a:avLst/>
          <a:gdLst/>
          <a:ahLst/>
          <a:cxnLst/>
          <a:rect l="0" t="0" r="0" b="0"/>
          <a:pathLst>
            <a:path>
              <a:moveTo>
                <a:pt x="0" y="45720"/>
              </a:moveTo>
              <a:lnTo>
                <a:pt x="4730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107474" y="1251861"/>
        <a:ext cx="25182" cy="5036"/>
      </dsp:txXfrm>
    </dsp:sp>
    <dsp:sp modelId="{524F8CB5-AE85-4C32-9691-95EDD0DD4248}">
      <dsp:nvSpPr>
        <dsp:cNvPr id="0" name=""/>
        <dsp:cNvSpPr/>
      </dsp:nvSpPr>
      <dsp:spPr>
        <a:xfrm>
          <a:off x="2695519" y="597434"/>
          <a:ext cx="2189817" cy="131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Create a BeautifulSoup object from HTML response.</a:t>
          </a:r>
        </a:p>
      </dsp:txBody>
      <dsp:txXfrm>
        <a:off x="2695519" y="597434"/>
        <a:ext cx="2189817" cy="1313890"/>
      </dsp:txXfrm>
    </dsp:sp>
    <dsp:sp modelId="{DDBD1A85-BB64-47A2-ADF8-35AE7A92D8B9}">
      <dsp:nvSpPr>
        <dsp:cNvPr id="0" name=""/>
        <dsp:cNvSpPr/>
      </dsp:nvSpPr>
      <dsp:spPr>
        <a:xfrm>
          <a:off x="7577012" y="1208659"/>
          <a:ext cx="473057" cy="91440"/>
        </a:xfrm>
        <a:custGeom>
          <a:avLst/>
          <a:gdLst/>
          <a:ahLst/>
          <a:cxnLst/>
          <a:rect l="0" t="0" r="0" b="0"/>
          <a:pathLst>
            <a:path>
              <a:moveTo>
                <a:pt x="0" y="45720"/>
              </a:moveTo>
              <a:lnTo>
                <a:pt x="4730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800949" y="1251861"/>
        <a:ext cx="25182" cy="5036"/>
      </dsp:txXfrm>
    </dsp:sp>
    <dsp:sp modelId="{A9C8C5FF-23E6-4363-BC35-5960263248B5}">
      <dsp:nvSpPr>
        <dsp:cNvPr id="0" name=""/>
        <dsp:cNvSpPr/>
      </dsp:nvSpPr>
      <dsp:spPr>
        <a:xfrm>
          <a:off x="5388994" y="597434"/>
          <a:ext cx="2189817" cy="131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Extract all column names from HTML table header.</a:t>
          </a:r>
        </a:p>
      </dsp:txBody>
      <dsp:txXfrm>
        <a:off x="5388994" y="597434"/>
        <a:ext cx="2189817" cy="1313890"/>
      </dsp:txXfrm>
    </dsp:sp>
    <dsp:sp modelId="{C25CCF34-68C6-49B2-B61F-C3814B7E4799}">
      <dsp:nvSpPr>
        <dsp:cNvPr id="0" name=""/>
        <dsp:cNvSpPr/>
      </dsp:nvSpPr>
      <dsp:spPr>
        <a:xfrm>
          <a:off x="1096953" y="1909525"/>
          <a:ext cx="8080425" cy="473057"/>
        </a:xfrm>
        <a:custGeom>
          <a:avLst/>
          <a:gdLst/>
          <a:ahLst/>
          <a:cxnLst/>
          <a:rect l="0" t="0" r="0" b="0"/>
          <a:pathLst>
            <a:path>
              <a:moveTo>
                <a:pt x="8080425" y="0"/>
              </a:moveTo>
              <a:lnTo>
                <a:pt x="8080425" y="253628"/>
              </a:lnTo>
              <a:lnTo>
                <a:pt x="0" y="253628"/>
              </a:lnTo>
              <a:lnTo>
                <a:pt x="0" y="47305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4934763" y="2143535"/>
        <a:ext cx="404805" cy="5036"/>
      </dsp:txXfrm>
    </dsp:sp>
    <dsp:sp modelId="{3EA19C12-1A0D-47AB-8269-7A30879C20E7}">
      <dsp:nvSpPr>
        <dsp:cNvPr id="0" name=""/>
        <dsp:cNvSpPr/>
      </dsp:nvSpPr>
      <dsp:spPr>
        <a:xfrm>
          <a:off x="8082470" y="597434"/>
          <a:ext cx="2189817" cy="131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Collect the data from parsing HTML tables.</a:t>
          </a:r>
        </a:p>
      </dsp:txBody>
      <dsp:txXfrm>
        <a:off x="8082470" y="597434"/>
        <a:ext cx="2189817" cy="1313890"/>
      </dsp:txXfrm>
    </dsp:sp>
    <dsp:sp modelId="{FA8B9BA7-43BB-4810-A246-9E14E1F1EE67}">
      <dsp:nvSpPr>
        <dsp:cNvPr id="0" name=""/>
        <dsp:cNvSpPr/>
      </dsp:nvSpPr>
      <dsp:spPr>
        <a:xfrm>
          <a:off x="2190061" y="3026208"/>
          <a:ext cx="473057" cy="91440"/>
        </a:xfrm>
        <a:custGeom>
          <a:avLst/>
          <a:gdLst/>
          <a:ahLst/>
          <a:cxnLst/>
          <a:rect l="0" t="0" r="0" b="0"/>
          <a:pathLst>
            <a:path>
              <a:moveTo>
                <a:pt x="0" y="45720"/>
              </a:moveTo>
              <a:lnTo>
                <a:pt x="4730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413999" y="3069409"/>
        <a:ext cx="25182" cy="5036"/>
      </dsp:txXfrm>
    </dsp:sp>
    <dsp:sp modelId="{1A81E654-AA9C-42CF-BD10-1B7795679BDF}">
      <dsp:nvSpPr>
        <dsp:cNvPr id="0" name=""/>
        <dsp:cNvSpPr/>
      </dsp:nvSpPr>
      <dsp:spPr>
        <a:xfrm>
          <a:off x="2044" y="2414982"/>
          <a:ext cx="2189817" cy="131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Create a dictionary from the data.</a:t>
          </a:r>
        </a:p>
      </dsp:txBody>
      <dsp:txXfrm>
        <a:off x="2044" y="2414982"/>
        <a:ext cx="2189817" cy="1313890"/>
      </dsp:txXfrm>
    </dsp:sp>
    <dsp:sp modelId="{80942BE0-8603-4A25-A0CC-F1952775A7BD}">
      <dsp:nvSpPr>
        <dsp:cNvPr id="0" name=""/>
        <dsp:cNvSpPr/>
      </dsp:nvSpPr>
      <dsp:spPr>
        <a:xfrm>
          <a:off x="4883537" y="3026208"/>
          <a:ext cx="473057" cy="91440"/>
        </a:xfrm>
        <a:custGeom>
          <a:avLst/>
          <a:gdLst/>
          <a:ahLst/>
          <a:cxnLst/>
          <a:rect l="0" t="0" r="0" b="0"/>
          <a:pathLst>
            <a:path>
              <a:moveTo>
                <a:pt x="0" y="45720"/>
              </a:moveTo>
              <a:lnTo>
                <a:pt x="47305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107474" y="3069409"/>
        <a:ext cx="25182" cy="5036"/>
      </dsp:txXfrm>
    </dsp:sp>
    <dsp:sp modelId="{3D2ED896-13FA-4032-A4EC-EB6A4B151D3B}">
      <dsp:nvSpPr>
        <dsp:cNvPr id="0" name=""/>
        <dsp:cNvSpPr/>
      </dsp:nvSpPr>
      <dsp:spPr>
        <a:xfrm>
          <a:off x="2695519" y="2414982"/>
          <a:ext cx="2189817" cy="131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Create a dataframe from the dictionary.</a:t>
          </a:r>
        </a:p>
      </dsp:txBody>
      <dsp:txXfrm>
        <a:off x="2695519" y="2414982"/>
        <a:ext cx="2189817" cy="1313890"/>
      </dsp:txXfrm>
    </dsp:sp>
    <dsp:sp modelId="{A03AB952-95A1-4A84-8A17-5FC45432360F}">
      <dsp:nvSpPr>
        <dsp:cNvPr id="0" name=""/>
        <dsp:cNvSpPr/>
      </dsp:nvSpPr>
      <dsp:spPr>
        <a:xfrm>
          <a:off x="5388994" y="2414982"/>
          <a:ext cx="2189817" cy="131389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Export the data to a CSV file.</a:t>
          </a:r>
        </a:p>
      </dsp:txBody>
      <dsp:txXfrm>
        <a:off x="5388994" y="2414982"/>
        <a:ext cx="2189817" cy="13138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C7B694-C292-4E58-9926-5EEA36AF0804}">
      <dsp:nvSpPr>
        <dsp:cNvPr id="0" name=""/>
        <dsp:cNvSpPr/>
      </dsp:nvSpPr>
      <dsp:spPr>
        <a:xfrm>
          <a:off x="693133" y="4026"/>
          <a:ext cx="4618292" cy="5345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Perform exploratory data analysis and determine training labels.</a:t>
          </a:r>
        </a:p>
      </dsp:txBody>
      <dsp:txXfrm>
        <a:off x="708789" y="19682"/>
        <a:ext cx="4586980" cy="503232"/>
      </dsp:txXfrm>
    </dsp:sp>
    <dsp:sp modelId="{877AA318-028D-4FA5-91BD-C155422F7982}">
      <dsp:nvSpPr>
        <dsp:cNvPr id="0" name=""/>
        <dsp:cNvSpPr/>
      </dsp:nvSpPr>
      <dsp:spPr>
        <a:xfrm rot="5400000">
          <a:off x="2902052" y="551934"/>
          <a:ext cx="200454" cy="2405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rot="-5400000">
        <a:off x="2930116" y="571979"/>
        <a:ext cx="144326" cy="140318"/>
      </dsp:txXfrm>
    </dsp:sp>
    <dsp:sp modelId="{7F7D4980-F028-4B2F-A015-7DF248A69D4C}">
      <dsp:nvSpPr>
        <dsp:cNvPr id="0" name=""/>
        <dsp:cNvSpPr/>
      </dsp:nvSpPr>
      <dsp:spPr>
        <a:xfrm>
          <a:off x="682571" y="805843"/>
          <a:ext cx="4639417" cy="5345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Calculate the number of launches for each site.</a:t>
          </a:r>
        </a:p>
      </dsp:txBody>
      <dsp:txXfrm>
        <a:off x="698227" y="821499"/>
        <a:ext cx="4608105" cy="503232"/>
      </dsp:txXfrm>
    </dsp:sp>
    <dsp:sp modelId="{C9296A2A-13A1-4621-A95C-C461959E26AF}">
      <dsp:nvSpPr>
        <dsp:cNvPr id="0" name=""/>
        <dsp:cNvSpPr/>
      </dsp:nvSpPr>
      <dsp:spPr>
        <a:xfrm rot="5383806">
          <a:off x="2886425" y="1377250"/>
          <a:ext cx="235706" cy="2405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US" sz="1100" kern="1200" dirty="0"/>
        </a:p>
      </dsp:txBody>
      <dsp:txXfrm rot="-5400000">
        <a:off x="2931948" y="1379669"/>
        <a:ext cx="144326" cy="164994"/>
      </dsp:txXfrm>
    </dsp:sp>
    <dsp:sp modelId="{7D7127F4-DC7B-4EF6-999A-EE7445D7A13D}">
      <dsp:nvSpPr>
        <dsp:cNvPr id="0" name=""/>
        <dsp:cNvSpPr/>
      </dsp:nvSpPr>
      <dsp:spPr>
        <a:xfrm>
          <a:off x="686569" y="1654659"/>
          <a:ext cx="4639417" cy="5345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Calculate the number and occurrence of each orbit.</a:t>
          </a:r>
        </a:p>
      </dsp:txBody>
      <dsp:txXfrm>
        <a:off x="702225" y="1670315"/>
        <a:ext cx="4608105" cy="503232"/>
      </dsp:txXfrm>
    </dsp:sp>
    <dsp:sp modelId="{B67EDD36-D32F-4EC8-B42C-B7CF444EDB79}">
      <dsp:nvSpPr>
        <dsp:cNvPr id="0" name=""/>
        <dsp:cNvSpPr/>
      </dsp:nvSpPr>
      <dsp:spPr>
        <a:xfrm rot="5418210">
          <a:off x="2921675" y="2179067"/>
          <a:ext cx="165206" cy="2405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dirty="0"/>
        </a:p>
      </dsp:txBody>
      <dsp:txXfrm rot="-5400000">
        <a:off x="2932246" y="2216736"/>
        <a:ext cx="144326" cy="115644"/>
      </dsp:txXfrm>
    </dsp:sp>
    <dsp:sp modelId="{7E4673DE-4D88-486B-BFB1-016E85C10B46}">
      <dsp:nvSpPr>
        <dsp:cNvPr id="0" name=""/>
        <dsp:cNvSpPr/>
      </dsp:nvSpPr>
      <dsp:spPr>
        <a:xfrm>
          <a:off x="707513" y="2409476"/>
          <a:ext cx="4589533" cy="5345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Calculate the number and occurrence of mission outcome per orbit type.</a:t>
          </a:r>
        </a:p>
      </dsp:txBody>
      <dsp:txXfrm>
        <a:off x="723169" y="2425132"/>
        <a:ext cx="4558221" cy="503232"/>
      </dsp:txXfrm>
    </dsp:sp>
    <dsp:sp modelId="{75B3AEC3-473A-4DF2-8221-4AE7E8861558}">
      <dsp:nvSpPr>
        <dsp:cNvPr id="0" name=""/>
        <dsp:cNvSpPr/>
      </dsp:nvSpPr>
      <dsp:spPr>
        <a:xfrm rot="5400000">
          <a:off x="2902052" y="2957384"/>
          <a:ext cx="200454" cy="2405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rot="-5400000">
        <a:off x="2930116" y="2977429"/>
        <a:ext cx="144326" cy="140318"/>
      </dsp:txXfrm>
    </dsp:sp>
    <dsp:sp modelId="{653B08A1-5A9D-4B1F-B8A0-852E40C1374A}">
      <dsp:nvSpPr>
        <dsp:cNvPr id="0" name=""/>
        <dsp:cNvSpPr/>
      </dsp:nvSpPr>
      <dsp:spPr>
        <a:xfrm>
          <a:off x="742867" y="3211292"/>
          <a:ext cx="4518824" cy="5345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Create a landing outcome label from outcome label.</a:t>
          </a:r>
        </a:p>
      </dsp:txBody>
      <dsp:txXfrm>
        <a:off x="758523" y="3226948"/>
        <a:ext cx="4487512" cy="503232"/>
      </dsp:txXfrm>
    </dsp:sp>
    <dsp:sp modelId="{1130B503-AC79-4BA7-8FBE-8EDF3BC5CFF1}">
      <dsp:nvSpPr>
        <dsp:cNvPr id="0" name=""/>
        <dsp:cNvSpPr/>
      </dsp:nvSpPr>
      <dsp:spPr>
        <a:xfrm rot="5400000">
          <a:off x="2902052" y="3759200"/>
          <a:ext cx="200454" cy="24054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rot="-5400000">
        <a:off x="2930116" y="3779245"/>
        <a:ext cx="144326" cy="140318"/>
      </dsp:txXfrm>
    </dsp:sp>
    <dsp:sp modelId="{DCA8ADFF-EE77-45B9-9774-2049A5A329E8}">
      <dsp:nvSpPr>
        <dsp:cNvPr id="0" name=""/>
        <dsp:cNvSpPr/>
      </dsp:nvSpPr>
      <dsp:spPr>
        <a:xfrm>
          <a:off x="689915" y="4013109"/>
          <a:ext cx="4624728" cy="5345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Export the data to a CSV file.</a:t>
          </a:r>
        </a:p>
      </dsp:txBody>
      <dsp:txXfrm>
        <a:off x="705571" y="4028765"/>
        <a:ext cx="4593416" cy="5032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826565-53E6-4898-A773-6B3D73B2DA98}">
      <dsp:nvSpPr>
        <dsp:cNvPr id="0" name=""/>
        <dsp:cNvSpPr/>
      </dsp:nvSpPr>
      <dsp:spPr>
        <a:xfrm>
          <a:off x="2241532" y="1091725"/>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471087" y="1134867"/>
        <a:ext cx="25774" cy="5154"/>
      </dsp:txXfrm>
    </dsp:sp>
    <dsp:sp modelId="{174C4370-FEF8-459B-B362-90899C5EA52E}">
      <dsp:nvSpPr>
        <dsp:cNvPr id="0" name=""/>
        <dsp:cNvSpPr/>
      </dsp:nvSpPr>
      <dsp:spPr>
        <a:xfrm>
          <a:off x="2092" y="465073"/>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Create a NumPy array from the column “Class” in data.</a:t>
          </a:r>
        </a:p>
      </dsp:txBody>
      <dsp:txXfrm>
        <a:off x="2092" y="465073"/>
        <a:ext cx="2241239" cy="1344743"/>
      </dsp:txXfrm>
    </dsp:sp>
    <dsp:sp modelId="{BDFE72C2-8618-4BBA-8375-08DF332C9E2F}">
      <dsp:nvSpPr>
        <dsp:cNvPr id="0" name=""/>
        <dsp:cNvSpPr/>
      </dsp:nvSpPr>
      <dsp:spPr>
        <a:xfrm>
          <a:off x="4998257" y="1091725"/>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227812" y="1134867"/>
        <a:ext cx="25774" cy="5154"/>
      </dsp:txXfrm>
    </dsp:sp>
    <dsp:sp modelId="{524F8CB5-AE85-4C32-9691-95EDD0DD4248}">
      <dsp:nvSpPr>
        <dsp:cNvPr id="0" name=""/>
        <dsp:cNvSpPr/>
      </dsp:nvSpPr>
      <dsp:spPr>
        <a:xfrm>
          <a:off x="2758817" y="465073"/>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Standardize the data with StandardScaler and then fit and transform the data.</a:t>
          </a:r>
        </a:p>
      </dsp:txBody>
      <dsp:txXfrm>
        <a:off x="2758817" y="465073"/>
        <a:ext cx="2241239" cy="1344743"/>
      </dsp:txXfrm>
    </dsp:sp>
    <dsp:sp modelId="{DDBD1A85-BB64-47A2-ADF8-35AE7A92D8B9}">
      <dsp:nvSpPr>
        <dsp:cNvPr id="0" name=""/>
        <dsp:cNvSpPr/>
      </dsp:nvSpPr>
      <dsp:spPr>
        <a:xfrm>
          <a:off x="7754982" y="1091725"/>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984537" y="1134867"/>
        <a:ext cx="25774" cy="5154"/>
      </dsp:txXfrm>
    </dsp:sp>
    <dsp:sp modelId="{A9C8C5FF-23E6-4363-BC35-5960263248B5}">
      <dsp:nvSpPr>
        <dsp:cNvPr id="0" name=""/>
        <dsp:cNvSpPr/>
      </dsp:nvSpPr>
      <dsp:spPr>
        <a:xfrm>
          <a:off x="5515542" y="465073"/>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Split the data into training and test data sets with train_test_split function.</a:t>
          </a:r>
        </a:p>
      </dsp:txBody>
      <dsp:txXfrm>
        <a:off x="5515542" y="465073"/>
        <a:ext cx="2241239" cy="1344743"/>
      </dsp:txXfrm>
    </dsp:sp>
    <dsp:sp modelId="{C25CCF34-68C6-49B2-B61F-C3814B7E4799}">
      <dsp:nvSpPr>
        <dsp:cNvPr id="0" name=""/>
        <dsp:cNvSpPr/>
      </dsp:nvSpPr>
      <dsp:spPr>
        <a:xfrm>
          <a:off x="1122712" y="1808017"/>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050644" y="2047882"/>
        <a:ext cx="414311" cy="5154"/>
      </dsp:txXfrm>
    </dsp:sp>
    <dsp:sp modelId="{3EA19C12-1A0D-47AB-8269-7A30879C20E7}">
      <dsp:nvSpPr>
        <dsp:cNvPr id="0" name=""/>
        <dsp:cNvSpPr/>
      </dsp:nvSpPr>
      <dsp:spPr>
        <a:xfrm>
          <a:off x="8272267" y="465073"/>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Create a GridSearchCV object with cv=</a:t>
          </a:r>
          <a:r>
            <a:rPr lang="en-US" sz="1600" kern="1200" dirty="0">
              <a:solidFill>
                <a:schemeClr val="bg1"/>
              </a:solidFill>
            </a:rPr>
            <a:t>10</a:t>
          </a:r>
          <a:r>
            <a:rPr lang="en-US" sz="1600" kern="1200" dirty="0"/>
            <a:t> to find the best parameters.</a:t>
          </a:r>
        </a:p>
      </dsp:txBody>
      <dsp:txXfrm>
        <a:off x="8272267" y="465073"/>
        <a:ext cx="2241239" cy="1344743"/>
      </dsp:txXfrm>
    </dsp:sp>
    <dsp:sp modelId="{FA8B9BA7-43BB-4810-A246-9E14E1F1EE67}">
      <dsp:nvSpPr>
        <dsp:cNvPr id="0" name=""/>
        <dsp:cNvSpPr/>
      </dsp:nvSpPr>
      <dsp:spPr>
        <a:xfrm>
          <a:off x="2241532" y="295195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2471087" y="2995097"/>
        <a:ext cx="25774" cy="5154"/>
      </dsp:txXfrm>
    </dsp:sp>
    <dsp:sp modelId="{1A81E654-AA9C-42CF-BD10-1B7795679BDF}">
      <dsp:nvSpPr>
        <dsp:cNvPr id="0" name=""/>
        <dsp:cNvSpPr/>
      </dsp:nvSpPr>
      <dsp:spPr>
        <a:xfrm>
          <a:off x="2092" y="232530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Apply the GridSearchCV on LogReg, SVM, Decision Tree, and KNN models.</a:t>
          </a:r>
        </a:p>
      </dsp:txBody>
      <dsp:txXfrm>
        <a:off x="2092" y="2325302"/>
        <a:ext cx="2241239" cy="1344743"/>
      </dsp:txXfrm>
    </dsp:sp>
    <dsp:sp modelId="{80942BE0-8603-4A25-A0CC-F1952775A7BD}">
      <dsp:nvSpPr>
        <dsp:cNvPr id="0" name=""/>
        <dsp:cNvSpPr/>
      </dsp:nvSpPr>
      <dsp:spPr>
        <a:xfrm>
          <a:off x="4998257" y="295195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5227812" y="2995097"/>
        <a:ext cx="25774" cy="5154"/>
      </dsp:txXfrm>
    </dsp:sp>
    <dsp:sp modelId="{3D2ED896-13FA-4032-A4EC-EB6A4B151D3B}">
      <dsp:nvSpPr>
        <dsp:cNvPr id="0" name=""/>
        <dsp:cNvSpPr/>
      </dsp:nvSpPr>
      <dsp:spPr>
        <a:xfrm>
          <a:off x="2758817" y="232530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Calculate the accuracy on the test data using the method .score() for all models.</a:t>
          </a:r>
        </a:p>
      </dsp:txBody>
      <dsp:txXfrm>
        <a:off x="2758817" y="2325302"/>
        <a:ext cx="2241239" cy="1344743"/>
      </dsp:txXfrm>
    </dsp:sp>
    <dsp:sp modelId="{4EBD18E3-C2A1-4C64-9628-4CF7D5F69EDB}">
      <dsp:nvSpPr>
        <dsp:cNvPr id="0" name=""/>
        <dsp:cNvSpPr/>
      </dsp:nvSpPr>
      <dsp:spPr>
        <a:xfrm>
          <a:off x="7754982" y="2951954"/>
          <a:ext cx="484885" cy="91440"/>
        </a:xfrm>
        <a:custGeom>
          <a:avLst/>
          <a:gdLst/>
          <a:ahLst/>
          <a:cxnLst/>
          <a:rect l="0" t="0" r="0" b="0"/>
          <a:pathLst>
            <a:path>
              <a:moveTo>
                <a:pt x="0" y="45720"/>
              </a:moveTo>
              <a:lnTo>
                <a:pt x="484885"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dirty="0"/>
        </a:p>
      </dsp:txBody>
      <dsp:txXfrm>
        <a:off x="7984537" y="2995097"/>
        <a:ext cx="25774" cy="5154"/>
      </dsp:txXfrm>
    </dsp:sp>
    <dsp:sp modelId="{A03AB952-95A1-4A84-8A17-5FC45432360F}">
      <dsp:nvSpPr>
        <dsp:cNvPr id="0" name=""/>
        <dsp:cNvSpPr/>
      </dsp:nvSpPr>
      <dsp:spPr>
        <a:xfrm>
          <a:off x="5515542" y="232530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Assess the confusion matrix for all models.</a:t>
          </a:r>
        </a:p>
      </dsp:txBody>
      <dsp:txXfrm>
        <a:off x="5515542" y="2325302"/>
        <a:ext cx="2241239" cy="1344743"/>
      </dsp:txXfrm>
    </dsp:sp>
    <dsp:sp modelId="{FFDA8400-E612-4F91-B92F-DA91EAC8E9F6}">
      <dsp:nvSpPr>
        <dsp:cNvPr id="0" name=""/>
        <dsp:cNvSpPr/>
      </dsp:nvSpPr>
      <dsp:spPr>
        <a:xfrm>
          <a:off x="8272267" y="2325302"/>
          <a:ext cx="2241239" cy="134474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dirty="0"/>
            <a:t>Identify the best model by reviewing the Jaccard_score and F1_score results.</a:t>
          </a:r>
        </a:p>
      </dsp:txBody>
      <dsp:txXfrm>
        <a:off x="8272267" y="2325302"/>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11/26/2022</a:t>
            </a:fld>
            <a:endParaRPr lang="en-US" dirty="0"/>
          </a:p>
        </p:txBody>
      </p:sp>
      <p:sp>
        <p:nvSpPr>
          <p:cNvPr id="4" name="Footer Placeholder 3"/>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dirty="0"/>
          </a:p>
        </p:txBody>
      </p:sp>
    </p:spTree>
    <p:extLst>
      <p:ext uri="{BB962C8B-B14F-4D97-AF65-F5344CB8AC3E}">
        <p14:creationId xmlns:p14="http://schemas.microsoft.com/office/powerpoint/2010/main" val="224617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p:cNvSpPr>
            <a:spLocks noGrp="1"/>
          </p:cNvSpPr>
          <p:nvPr>
            <p:ph type="ftr" sz="quarter" idx="10"/>
          </p:nvPr>
        </p:nvSpPr>
        <p:spPr>
          <a:xfrm>
            <a:off x="4038600" y="6356350"/>
            <a:ext cx="4114800" cy="365125"/>
          </a:xfrm>
          <a:prstGeom prst="rect">
            <a:avLst/>
          </a:prstGeom>
        </p:spPr>
        <p:txBody>
          <a:bodyPr/>
          <a:lstStyle/>
          <a:p>
            <a:endParaRPr lang="en-US"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4038600" y="6356350"/>
            <a:ext cx="4114800" cy="365125"/>
          </a:xfrm>
          <a:prstGeom prst="rect">
            <a:avLst/>
          </a:prstGeom>
        </p:spPr>
        <p:txBody>
          <a:bodyPr/>
          <a:lstStyle/>
          <a:p>
            <a:endParaRPr lang="en-US" dirty="0"/>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11/26/2022</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png"/><Relationship Id="rId7" Type="http://schemas.openxmlformats.org/officeDocument/2006/relationships/diagramQuickStyle" Target="../diagrams/quickStyle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hyperlink" Target="https://github.com/michael-692/ibm_capstone_final_project/blob/main/labs-jupyter-spacex-Data%20wrangling.ipynb" TargetMode="External"/><Relationship Id="rId9" Type="http://schemas.microsoft.com/office/2007/relationships/diagramDrawing" Target="../diagrams/drawing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chael-692/ibm_capstone_final_project/blob/main/module_2_jupyter-labs-eda-dataviz.ipynb.jupyter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hael-692/ibm_capstone_final_project/blob/main/jupyter-labs-eda-sql-edx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hael-692/ibm_capstone_final_project/blob/main/module%203%20launch%20site%20location%20(Folium).pdf"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slide" Target="slide46.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hael-692/ibm_capstone_final_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slide" Target="slide46.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hyperlink" Target="https://github.com/michael-692/ibm_capstone_final_project/blob/main/module_4_SpaceX_Machine_Learning_Prediction_Part_5.jupyterlite%20(2).ipynb" TargetMode="Externa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image" Target="../media/image3.png"/><Relationship Id="rId7" Type="http://schemas.openxmlformats.org/officeDocument/2006/relationships/slide" Target="slide16.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image" Target="../media/image5.svg"/><Relationship Id="rId5" Type="http://schemas.openxmlformats.org/officeDocument/2006/relationships/slide" Target="slide4.xml"/><Relationship Id="rId10" Type="http://schemas.openxmlformats.org/officeDocument/2006/relationships/image" Target="../media/image4.png"/><Relationship Id="rId4" Type="http://schemas.openxmlformats.org/officeDocument/2006/relationships/slide" Target="slide3.xml"/><Relationship Id="rId9" Type="http://schemas.openxmlformats.org/officeDocument/2006/relationships/slide" Target="slide46.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michael-692/ibm_capstone_final_project/blob/main/IBM-DS0321EN-SkillsNetwork_labs_module_3_lab_jupyter_launch_site_location.jupyterlite-Copy1.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ichael-692/ibm_capstone_final_project/blob/main/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ichael-692/ibm_capstone_final_project/blob/main/jupyter-labs-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Michael Lee</a:t>
            </a:r>
          </a:p>
          <a:p>
            <a:r>
              <a:rPr lang="en-US" dirty="0">
                <a:solidFill>
                  <a:schemeClr val="bg2"/>
                </a:solidFill>
                <a:latin typeface="Abadi" panose="020B0604020104020204" pitchFamily="34" charset="0"/>
                <a:ea typeface="SF Pro" pitchFamily="2" charset="0"/>
                <a:cs typeface="SF Pro" pitchFamily="2" charset="0"/>
              </a:rPr>
              <a:t>November 27, 2022</a:t>
            </a:r>
          </a:p>
        </p:txBody>
      </p:sp>
      <p:pic>
        <p:nvPicPr>
          <p:cNvPr id="2" name="Picture 2" descr="IBM Skills Network Logo - Horizontal-noai copy.png"/>
          <p:cNvPicPr>
            <a:picLocks noChangeAspect="1"/>
          </p:cNvPicPr>
          <p:nvPr/>
        </p:nvPicPr>
        <p:blipFill>
          <a:blip r:embed="rId3"/>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p:cNvSpPr>
            <a:spLocks noGrp="1"/>
          </p:cNvSpPr>
          <p:nvPr>
            <p:ph idx="4294967295"/>
          </p:nvPr>
        </p:nvSpPr>
        <p:spPr>
          <a:xfrm>
            <a:off x="770011" y="1351280"/>
            <a:ext cx="5600309" cy="4551680"/>
          </a:xfrm>
          <a:prstGeom prst="rect">
            <a:avLst/>
          </a:prstGeom>
        </p:spPr>
        <p:txBody>
          <a:bodyPr/>
          <a:lstStyle/>
          <a:p>
            <a:r>
              <a:rPr lang="en-US" sz="1600" dirty="0">
                <a:solidFill>
                  <a:schemeClr val="accent3">
                    <a:lumMod val="25000"/>
                  </a:schemeClr>
                </a:solidFill>
                <a:latin typeface="Abadi" panose="020B0604020104020204" pitchFamily="34" charset="0"/>
              </a:rPr>
              <a:t>In the data set, the booster did not always land successfully: a landing could be attempted but could fail because of an accident.  </a:t>
            </a:r>
          </a:p>
          <a:p>
            <a:r>
              <a:rPr lang="en-US" sz="1600" dirty="0">
                <a:solidFill>
                  <a:schemeClr val="accent3">
                    <a:lumMod val="25000"/>
                  </a:schemeClr>
                </a:solidFill>
                <a:latin typeface="Abadi" panose="020B0604020104020204" pitchFamily="34" charset="0"/>
              </a:rPr>
              <a:t>True Ocean meant that the mission outcome had a successful landing to a specific region of the ocean; a False Ocean meant that the mission had an unsuccessful landing to a specific region.  </a:t>
            </a:r>
          </a:p>
          <a:p>
            <a:r>
              <a:rPr lang="en-US" sz="1600" dirty="0">
                <a:solidFill>
                  <a:schemeClr val="accent3">
                    <a:lumMod val="25000"/>
                  </a:schemeClr>
                </a:solidFill>
                <a:latin typeface="Abadi" panose="020B0604020104020204" pitchFamily="34" charset="0"/>
              </a:rPr>
              <a:t>True RTLS meant that the mission outcome had a successful landing on a ground pad; a False RTLS meant that the mission had an unsuccessful landing to a ground pad.  </a:t>
            </a:r>
          </a:p>
          <a:p>
            <a:r>
              <a:rPr lang="en-US" sz="1600" dirty="0">
                <a:solidFill>
                  <a:schemeClr val="accent3">
                    <a:lumMod val="25000"/>
                  </a:schemeClr>
                </a:solidFill>
                <a:latin typeface="Abadi" panose="020B0604020104020204" pitchFamily="34" charset="0"/>
              </a:rPr>
              <a:t>True ASDS meant that the mission outcome had a successful landing on a drone ship; False ASDS meant that the mission had an unsuccessful landing on a drone ship. </a:t>
            </a:r>
          </a:p>
          <a:p>
            <a:r>
              <a:rPr lang="en-US" sz="1600" dirty="0">
                <a:solidFill>
                  <a:schemeClr val="accent3">
                    <a:lumMod val="25000"/>
                  </a:schemeClr>
                </a:solidFill>
                <a:latin typeface="Abadi" panose="020B0604020104020204" pitchFamily="34" charset="0"/>
              </a:rPr>
              <a:t>We convert those outcomes into training labels with “1” meaning the booster successfully landed, and “0” meaning that the landing was unsuccessful.</a:t>
            </a:r>
          </a:p>
          <a:p>
            <a:pPr marL="0" indent="0">
              <a:buNone/>
            </a:pPr>
            <a:endParaRPr lang="en-US" sz="1600" dirty="0">
              <a:solidFill>
                <a:srgbClr val="FF0000"/>
              </a:solidFill>
              <a:latin typeface="Abadi" panose="020B0604020104020204" pitchFamily="34" charset="0"/>
            </a:endParaRPr>
          </a:p>
          <a:p>
            <a:pPr marL="0" indent="0">
              <a:buNone/>
            </a:pPr>
            <a:endParaRPr lang="en-US" dirty="0">
              <a:solidFill>
                <a:srgbClr val="FF0000"/>
              </a:solidFill>
            </a:endParaRPr>
          </a:p>
          <a:p>
            <a:endParaRPr lang="en-US" dirty="0"/>
          </a:p>
          <a:p>
            <a:endParaRPr lang="en-US" dirty="0"/>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F55AD4EC-23A7-FDDA-784A-A9C5F08DC11A}"/>
              </a:ext>
            </a:extLst>
          </p:cNvPr>
          <p:cNvSpPr txBox="1"/>
          <p:nvPr/>
        </p:nvSpPr>
        <p:spPr>
          <a:xfrm>
            <a:off x="2009531" y="5981875"/>
            <a:ext cx="8036560" cy="369332"/>
          </a:xfrm>
          <a:prstGeom prst="rect">
            <a:avLst/>
          </a:prstGeom>
          <a:noFill/>
        </p:spPr>
        <p:txBody>
          <a:bodyPr wrap="square" rtlCol="0">
            <a:spAutoFit/>
          </a:bodyPr>
          <a:lstStyle/>
          <a:p>
            <a:pPr algn="ctr"/>
            <a:r>
              <a:rPr lang="en-US" dirty="0">
                <a:hlinkClick r:id="rId4"/>
              </a:rPr>
              <a:t>GitHub URL for Data Wrangling Notebook</a:t>
            </a:r>
            <a:endParaRPr lang="en-US" sz="1800" dirty="0">
              <a:solidFill>
                <a:srgbClr val="FF0000"/>
              </a:solidFill>
              <a:latin typeface="Abadi" panose="020B0604020104020204" pitchFamily="34" charset="0"/>
            </a:endParaRPr>
          </a:p>
        </p:txBody>
      </p:sp>
      <p:graphicFrame>
        <p:nvGraphicFramePr>
          <p:cNvPr id="7" name="Diagram 6">
            <a:extLst>
              <a:ext uri="{FF2B5EF4-FFF2-40B4-BE49-F238E27FC236}">
                <a16:creationId xmlns:a16="http://schemas.microsoft.com/office/drawing/2014/main" id="{253B68C0-4F22-18D8-1D26-2FC7FC45A792}"/>
              </a:ext>
            </a:extLst>
          </p:cNvPr>
          <p:cNvGraphicFramePr/>
          <p:nvPr>
            <p:extLst>
              <p:ext uri="{D42A27DB-BD31-4B8C-83A1-F6EECF244321}">
                <p14:modId xmlns:p14="http://schemas.microsoft.com/office/powerpoint/2010/main" val="600492269"/>
              </p:ext>
            </p:extLst>
          </p:nvPr>
        </p:nvGraphicFramePr>
        <p:xfrm>
          <a:off x="6096000" y="1351280"/>
          <a:ext cx="6004560" cy="45516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p:cNvSpPr>
            <a:spLocks noGrp="1"/>
          </p:cNvSpPr>
          <p:nvPr>
            <p:ph idx="4294967295"/>
          </p:nvPr>
        </p:nvSpPr>
        <p:spPr>
          <a:xfrm>
            <a:off x="770010" y="1825625"/>
            <a:ext cx="9745589" cy="331533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following charts were plotted:  Flight Number versus Payload; Flight Number versus Launch Site; Payload Mass versus Launch Site; Orbit Type versus Success Rate; Flight Number verses Orbit Type; Payload Mass versus Orbit Type; and Success Rate Year Trend.</a:t>
            </a:r>
          </a:p>
          <a:p>
            <a:pPr marL="0" indent="0">
              <a:lnSpc>
                <a:spcPct val="100000"/>
              </a:lnSpc>
              <a:spcBef>
                <a:spcPts val="1400"/>
              </a:spcBef>
              <a:buNone/>
            </a:pPr>
            <a:r>
              <a:rPr lang="en-US" sz="2200" dirty="0">
                <a:solidFill>
                  <a:schemeClr val="accent3">
                    <a:lumMod val="25000"/>
                  </a:schemeClr>
                </a:solidFill>
                <a:latin typeface="Abadi"/>
              </a:rPr>
              <a:t>Scatter plots show the relationship between variables.  If a relationship exists, they could be useful in a machine learning model.  Bar charts show comparisons among discrete categories.  The goal of a bar chart is to show the relationships among the specific categories being compared and a measured value.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F4E4D04E-86F2-163D-0C66-92795CE694FD}"/>
              </a:ext>
            </a:extLst>
          </p:cNvPr>
          <p:cNvSpPr txBox="1"/>
          <p:nvPr/>
        </p:nvSpPr>
        <p:spPr>
          <a:xfrm>
            <a:off x="2123440" y="5933440"/>
            <a:ext cx="7934960" cy="369332"/>
          </a:xfrm>
          <a:prstGeom prst="rect">
            <a:avLst/>
          </a:prstGeom>
          <a:noFill/>
        </p:spPr>
        <p:txBody>
          <a:bodyPr wrap="square" rtlCol="0">
            <a:spAutoFit/>
          </a:bodyPr>
          <a:lstStyle/>
          <a:p>
            <a:pPr algn="ctr">
              <a:lnSpc>
                <a:spcPct val="100000"/>
              </a:lnSpc>
              <a:spcBef>
                <a:spcPts val="1400"/>
              </a:spcBef>
            </a:pPr>
            <a:r>
              <a:rPr lang="en-US" dirty="0">
                <a:hlinkClick r:id="rId3"/>
              </a:rPr>
              <a:t>GitHub URL for EDA with Data Visualization Notebook</a:t>
            </a:r>
            <a:endParaRPr lang="en-US" sz="1800" dirty="0">
              <a:solidFill>
                <a:srgbClr val="FF0000"/>
              </a:solidFill>
              <a:latin typeface="Abadi" panose="020B0604020104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p:cNvSpPr>
            <a:spLocks noGrp="1"/>
          </p:cNvSpPr>
          <p:nvPr>
            <p:ph idx="4294967295"/>
          </p:nvPr>
        </p:nvSpPr>
        <p:spPr>
          <a:xfrm>
            <a:off x="770011" y="1399380"/>
            <a:ext cx="10345029" cy="4735303"/>
          </a:xfrm>
          <a:prstGeom prst="rect">
            <a:avLst/>
          </a:prstGeom>
        </p:spPr>
        <p:txBody>
          <a:bodyPr lIns="91440" tIns="45720" rIns="91440" bIns="45720" anchor="t"/>
          <a:lstStyle/>
          <a:p>
            <a:pPr marL="0" indent="0">
              <a:lnSpc>
                <a:spcPct val="100000"/>
              </a:lnSpc>
              <a:spcBef>
                <a:spcPts val="1400"/>
              </a:spcBef>
              <a:buNone/>
            </a:pPr>
            <a:r>
              <a:rPr lang="en-US" sz="1400" dirty="0">
                <a:solidFill>
                  <a:schemeClr val="accent3">
                    <a:lumMod val="25000"/>
                  </a:schemeClr>
                </a:solidFill>
                <a:latin typeface="Abadi"/>
              </a:rPr>
              <a:t>SQL Queries Performed:</a:t>
            </a:r>
          </a:p>
          <a:p>
            <a:pPr marL="457200" lvl="1" indent="0">
              <a:lnSpc>
                <a:spcPct val="100000"/>
              </a:lnSpc>
              <a:spcBef>
                <a:spcPts val="1400"/>
              </a:spcBef>
            </a:pPr>
            <a:r>
              <a:rPr lang="en-US" sz="1400" dirty="0">
                <a:solidFill>
                  <a:schemeClr val="accent3">
                    <a:lumMod val="25000"/>
                  </a:schemeClr>
                </a:solidFill>
                <a:latin typeface="Abadi"/>
              </a:rPr>
              <a:t> Displaying the names of the unique launch sites in the space mission.</a:t>
            </a:r>
          </a:p>
          <a:p>
            <a:pPr marL="457200" lvl="1" indent="0">
              <a:lnSpc>
                <a:spcPct val="100000"/>
              </a:lnSpc>
              <a:spcBef>
                <a:spcPts val="1400"/>
              </a:spcBef>
            </a:pPr>
            <a:r>
              <a:rPr lang="en-US" sz="1400" dirty="0">
                <a:solidFill>
                  <a:schemeClr val="accent3">
                    <a:lumMod val="25000"/>
                  </a:schemeClr>
                </a:solidFill>
                <a:latin typeface="Abadi"/>
              </a:rPr>
              <a:t> Displaying 5 records where launch sites begin the string ‘CCA’.</a:t>
            </a:r>
          </a:p>
          <a:p>
            <a:pPr marL="457200" lvl="1" indent="0">
              <a:lnSpc>
                <a:spcPct val="100000"/>
              </a:lnSpc>
              <a:spcBef>
                <a:spcPts val="1400"/>
              </a:spcBef>
            </a:pPr>
            <a:r>
              <a:rPr lang="en-US" sz="1400" dirty="0">
                <a:solidFill>
                  <a:schemeClr val="accent3">
                    <a:lumMod val="25000"/>
                  </a:schemeClr>
                </a:solidFill>
                <a:latin typeface="Abadi"/>
              </a:rPr>
              <a:t> Displaying the total payload mass carried by boosters launched by NASA (CRS).</a:t>
            </a:r>
          </a:p>
          <a:p>
            <a:pPr marL="457200" lvl="1" indent="0">
              <a:lnSpc>
                <a:spcPct val="100000"/>
              </a:lnSpc>
              <a:spcBef>
                <a:spcPts val="1400"/>
              </a:spcBef>
            </a:pPr>
            <a:r>
              <a:rPr lang="en-US" sz="1400" dirty="0">
                <a:solidFill>
                  <a:schemeClr val="accent3">
                    <a:lumMod val="25000"/>
                  </a:schemeClr>
                </a:solidFill>
                <a:latin typeface="Abadi"/>
              </a:rPr>
              <a:t> Displaying the average payload mass carried by booster version F9 v1.1.</a:t>
            </a:r>
          </a:p>
          <a:p>
            <a:pPr marL="457200" lvl="1" indent="0">
              <a:lnSpc>
                <a:spcPct val="100000"/>
              </a:lnSpc>
              <a:spcBef>
                <a:spcPts val="1400"/>
              </a:spcBef>
            </a:pPr>
            <a:r>
              <a:rPr lang="en-US" sz="1400" dirty="0">
                <a:solidFill>
                  <a:schemeClr val="accent3">
                    <a:lumMod val="25000"/>
                  </a:schemeClr>
                </a:solidFill>
                <a:latin typeface="Abadi"/>
              </a:rPr>
              <a:t> Listing the date when the first successful landing outcome in ground pad was achieved.</a:t>
            </a:r>
          </a:p>
          <a:p>
            <a:pPr marL="457200" lvl="1" indent="0">
              <a:lnSpc>
                <a:spcPct val="100000"/>
              </a:lnSpc>
              <a:spcBef>
                <a:spcPts val="1400"/>
              </a:spcBef>
            </a:pPr>
            <a:r>
              <a:rPr lang="en-US" sz="1400" dirty="0">
                <a:solidFill>
                  <a:schemeClr val="accent3">
                    <a:lumMod val="25000"/>
                  </a:schemeClr>
                </a:solidFill>
                <a:latin typeface="Abadi"/>
              </a:rPr>
              <a:t> Listing the names of the boosters which have success in drone ship and have payload mass greater than 4000 but less than 6000.</a:t>
            </a:r>
          </a:p>
          <a:p>
            <a:pPr marL="457200" lvl="1" indent="0">
              <a:lnSpc>
                <a:spcPct val="100000"/>
              </a:lnSpc>
              <a:spcBef>
                <a:spcPts val="1400"/>
              </a:spcBef>
            </a:pPr>
            <a:r>
              <a:rPr lang="en-US" sz="1400" dirty="0">
                <a:solidFill>
                  <a:schemeClr val="accent3">
                    <a:lumMod val="25000"/>
                  </a:schemeClr>
                </a:solidFill>
                <a:latin typeface="Abadi"/>
              </a:rPr>
              <a:t> Listing the total number of successful and failure mission outcomes.</a:t>
            </a:r>
          </a:p>
          <a:p>
            <a:pPr marL="457200" lvl="1" indent="0">
              <a:lnSpc>
                <a:spcPct val="100000"/>
              </a:lnSpc>
              <a:spcBef>
                <a:spcPts val="1400"/>
              </a:spcBef>
            </a:pPr>
            <a:r>
              <a:rPr lang="en-US" sz="1400" dirty="0">
                <a:solidFill>
                  <a:schemeClr val="accent3">
                    <a:lumMod val="25000"/>
                  </a:schemeClr>
                </a:solidFill>
                <a:latin typeface="Abadi"/>
              </a:rPr>
              <a:t> Listing the names of the booster versions which have carried the maximum payload mass.</a:t>
            </a:r>
          </a:p>
          <a:p>
            <a:pPr marL="457200" lvl="1" indent="0">
              <a:lnSpc>
                <a:spcPct val="100000"/>
              </a:lnSpc>
              <a:spcBef>
                <a:spcPts val="1400"/>
              </a:spcBef>
            </a:pPr>
            <a:r>
              <a:rPr lang="en-US" sz="1400" dirty="0">
                <a:solidFill>
                  <a:schemeClr val="accent3">
                    <a:lumMod val="25000"/>
                  </a:schemeClr>
                </a:solidFill>
                <a:latin typeface="Abadi"/>
              </a:rPr>
              <a:t> Listing the failed landing outcomes in drop ship, their booster versions and launch site names for the months in year 2015.</a:t>
            </a:r>
          </a:p>
          <a:p>
            <a:pPr marL="457200" lvl="1" indent="0">
              <a:lnSpc>
                <a:spcPct val="100000"/>
              </a:lnSpc>
              <a:spcBef>
                <a:spcPts val="1400"/>
              </a:spcBef>
            </a:pPr>
            <a:r>
              <a:rPr lang="en-US" sz="1400" dirty="0">
                <a:solidFill>
                  <a:schemeClr val="accent3">
                    <a:lumMod val="25000"/>
                  </a:schemeClr>
                </a:solidFill>
                <a:latin typeface="Abadi"/>
              </a:rPr>
              <a:t> Ranking the count of landing outcomes (such as Failure (drone ship) or Success (ground pad) between the date 2010-06-04 and 2017-03-20 in descending order.</a:t>
            </a:r>
            <a:endParaRPr lang="en-US" sz="1400" dirty="0">
              <a:solidFill>
                <a:srgbClr val="FF0000"/>
              </a:solidFill>
              <a:latin typeface="Abadi" panose="020B0604020104020204" pitchFamily="34" charset="0"/>
            </a:endParaRPr>
          </a:p>
          <a:p>
            <a:pPr marL="0" indent="0">
              <a:buNone/>
            </a:pPr>
            <a:endParaRPr lang="en-US" sz="1400" dirty="0">
              <a:solidFill>
                <a:srgbClr val="FF0000"/>
              </a:solidFill>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CB592B5D-8F0D-7BBC-195D-CD76D41C55EF}"/>
              </a:ext>
            </a:extLst>
          </p:cNvPr>
          <p:cNvSpPr txBox="1"/>
          <p:nvPr/>
        </p:nvSpPr>
        <p:spPr>
          <a:xfrm>
            <a:off x="2177171" y="6134684"/>
            <a:ext cx="7701280" cy="369332"/>
          </a:xfrm>
          <a:prstGeom prst="rect">
            <a:avLst/>
          </a:prstGeom>
          <a:noFill/>
        </p:spPr>
        <p:txBody>
          <a:bodyPr wrap="square" rtlCol="0">
            <a:spAutoFit/>
          </a:bodyPr>
          <a:lstStyle/>
          <a:p>
            <a:pPr algn="ctr"/>
            <a:r>
              <a:rPr lang="en-US" dirty="0">
                <a:hlinkClick r:id="rId3"/>
              </a:rPr>
              <a:t>GitHub URL for EDA with SQL Notebook</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p:cNvSpPr>
            <a:spLocks noGrp="1"/>
          </p:cNvSpPr>
          <p:nvPr>
            <p:ph idx="4294967295"/>
          </p:nvPr>
        </p:nvSpPr>
        <p:spPr>
          <a:xfrm>
            <a:off x="770011" y="1380967"/>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of all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 with Circle, Pop-up Label and Text Label of NASA Johnson Space Center using its latitude and longitude coordinates as a start location.</a:t>
            </a:r>
          </a:p>
          <a:p>
            <a:pPr lvl="1">
              <a:lnSpc>
                <a:spcPct val="100000"/>
              </a:lnSpc>
              <a:spcBef>
                <a:spcPts val="1400"/>
              </a:spcBef>
            </a:pPr>
            <a:r>
              <a:rPr lang="en-US" sz="1800" dirty="0">
                <a:solidFill>
                  <a:schemeClr val="accent3">
                    <a:lumMod val="25000"/>
                  </a:schemeClr>
                </a:solidFill>
                <a:latin typeface="Abadi" panose="020B0604020104020204" pitchFamily="34" charset="0"/>
              </a:rPr>
              <a:t>Added Markers with Circle, Popup Label and Text Label of all Launch Sites using their latitude and longitude coordinates to show their geographical locations and proximity to the Equator and coasts.</a:t>
            </a:r>
          </a:p>
          <a:p>
            <a:pPr>
              <a:lnSpc>
                <a:spcPct val="100000"/>
              </a:lnSpc>
              <a:spcBef>
                <a:spcPts val="1400"/>
              </a:spcBef>
            </a:pPr>
            <a:r>
              <a:rPr lang="en-US" sz="2200" dirty="0">
                <a:solidFill>
                  <a:schemeClr val="accent3">
                    <a:lumMod val="25000"/>
                  </a:schemeClr>
                </a:solidFill>
                <a:latin typeface="Abadi" panose="020B0604020104020204" pitchFamily="34" charset="0"/>
              </a:rPr>
              <a:t>Colored markers of the launch outcomes for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Added colored markers of success (green) and failed (red) launches using Marker Cluster to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Distances between a Launch Site to its proximities: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colored lines to show distances between the Launch Site CCAFS SLC-40, as an example, and its proximity to the nearest railway, highway, coastline, and closest city.</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F35D20EC-2EC7-AB9C-7C90-AB35B67F88C2}"/>
              </a:ext>
            </a:extLst>
          </p:cNvPr>
          <p:cNvSpPr txBox="1"/>
          <p:nvPr/>
        </p:nvSpPr>
        <p:spPr>
          <a:xfrm>
            <a:off x="2976880" y="6025573"/>
            <a:ext cx="6969760" cy="369332"/>
          </a:xfrm>
          <a:prstGeom prst="rect">
            <a:avLst/>
          </a:prstGeom>
          <a:noFill/>
        </p:spPr>
        <p:txBody>
          <a:bodyPr wrap="square" rtlCol="0">
            <a:spAutoFit/>
          </a:bodyPr>
          <a:lstStyle/>
          <a:p>
            <a:pPr algn="ctr"/>
            <a:r>
              <a:rPr lang="en-US" dirty="0">
                <a:hlinkClick r:id="rId3"/>
              </a:rPr>
              <a:t>GitHub URL for Interactive Map with Folium (pdf of Notebook)</a:t>
            </a:r>
            <a:r>
              <a:rPr lang="en-US" dirty="0"/>
              <a:t>  [</a:t>
            </a:r>
            <a:r>
              <a:rPr lang="en-US" dirty="0">
                <a:hlinkClick r:id="rId4" action="ppaction://hlinksldjump"/>
              </a:rPr>
              <a:t>1</a:t>
            </a:r>
            <a:r>
              <a:rPr lang="en-US" dirty="0"/>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p:cNvSpPr>
            <a:spLocks noGrp="1"/>
          </p:cNvSpPr>
          <p:nvPr>
            <p:ph idx="4294967295"/>
          </p:nvPr>
        </p:nvSpPr>
        <p:spPr>
          <a:xfrm>
            <a:off x="770010" y="1387952"/>
            <a:ext cx="9745589" cy="3844448"/>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600" dirty="0">
                <a:solidFill>
                  <a:schemeClr val="accent3">
                    <a:lumMod val="25000"/>
                  </a:schemeClr>
                </a:solidFill>
                <a:latin typeface="Abadi" panose="020B0604020104020204" pitchFamily="34" charset="0"/>
              </a:rPr>
              <a:t>Launch Sites Dropdown List:</a:t>
            </a:r>
          </a:p>
          <a:p>
            <a:pPr lvl="1">
              <a:lnSpc>
                <a:spcPct val="100000"/>
              </a:lnSpc>
              <a:spcBef>
                <a:spcPts val="1400"/>
              </a:spcBef>
            </a:pPr>
            <a:r>
              <a:rPr lang="en-US" sz="2600" dirty="0">
                <a:solidFill>
                  <a:schemeClr val="accent3">
                    <a:lumMod val="25000"/>
                  </a:schemeClr>
                </a:solidFill>
                <a:latin typeface="Abadi" panose="020B0604020104020204" pitchFamily="34" charset="0"/>
              </a:rPr>
              <a:t>Added a dropdown list to enable Launch Site selection.</a:t>
            </a:r>
          </a:p>
          <a:p>
            <a:pPr>
              <a:lnSpc>
                <a:spcPct val="100000"/>
              </a:lnSpc>
              <a:spcBef>
                <a:spcPts val="1400"/>
              </a:spcBef>
            </a:pPr>
            <a:r>
              <a:rPr lang="en-US" sz="2600" dirty="0">
                <a:solidFill>
                  <a:schemeClr val="accent3">
                    <a:lumMod val="25000"/>
                  </a:schemeClr>
                </a:solidFill>
                <a:latin typeface="Abadi" panose="020B0604020104020204" pitchFamily="34" charset="0"/>
              </a:rPr>
              <a:t>Pie Chart showing Successful Launches (All Sites/Certain Site):</a:t>
            </a:r>
          </a:p>
          <a:p>
            <a:pPr lvl="1">
              <a:lnSpc>
                <a:spcPct val="100000"/>
              </a:lnSpc>
              <a:spcBef>
                <a:spcPts val="1400"/>
              </a:spcBef>
            </a:pPr>
            <a:r>
              <a:rPr lang="en-US" sz="2600" dirty="0">
                <a:solidFill>
                  <a:schemeClr val="accent3">
                    <a:lumMod val="25000"/>
                  </a:schemeClr>
                </a:solidFill>
                <a:latin typeface="Abadi" panose="020B0604020104020204" pitchFamily="34" charset="0"/>
              </a:rPr>
              <a:t>Added a pie to show the total successful launches count for all sites and the success versus failed counts for the site, if a specific Launch Site was selected.</a:t>
            </a:r>
          </a:p>
          <a:p>
            <a:pPr>
              <a:lnSpc>
                <a:spcPct val="100000"/>
              </a:lnSpc>
              <a:spcBef>
                <a:spcPts val="1400"/>
              </a:spcBef>
            </a:pPr>
            <a:r>
              <a:rPr lang="en-US" sz="2600" dirty="0">
                <a:solidFill>
                  <a:schemeClr val="accent3">
                    <a:lumMod val="25000"/>
                  </a:schemeClr>
                </a:solidFill>
                <a:latin typeface="Abadi" panose="020B0604020104020204" pitchFamily="34" charset="0"/>
              </a:rPr>
              <a:t>Slider of Payload Mass Range:</a:t>
            </a:r>
          </a:p>
          <a:p>
            <a:pPr lvl="1">
              <a:lnSpc>
                <a:spcPct val="100000"/>
              </a:lnSpc>
              <a:spcBef>
                <a:spcPts val="1400"/>
              </a:spcBef>
            </a:pPr>
            <a:r>
              <a:rPr lang="en-US" sz="2600" dirty="0">
                <a:solidFill>
                  <a:schemeClr val="accent3">
                    <a:lumMod val="25000"/>
                  </a:schemeClr>
                </a:solidFill>
                <a:latin typeface="Abadi" panose="020B0604020104020204" pitchFamily="34" charset="0"/>
              </a:rPr>
              <a:t>Added a slider to select Payload range.</a:t>
            </a:r>
          </a:p>
          <a:p>
            <a:pPr>
              <a:lnSpc>
                <a:spcPct val="100000"/>
              </a:lnSpc>
              <a:spcBef>
                <a:spcPts val="1400"/>
              </a:spcBef>
            </a:pPr>
            <a:r>
              <a:rPr lang="en-US" sz="2600" dirty="0">
                <a:solidFill>
                  <a:schemeClr val="accent3">
                    <a:lumMod val="25000"/>
                  </a:schemeClr>
                </a:solidFill>
                <a:latin typeface="Abadi" panose="020B0604020104020204" pitchFamily="34" charset="0"/>
              </a:rPr>
              <a:t>Scatter Chart of Payload Mass versus Success Rate for the different Booster Versions:</a:t>
            </a:r>
          </a:p>
          <a:p>
            <a:pPr lvl="1">
              <a:lnSpc>
                <a:spcPct val="100000"/>
              </a:lnSpc>
              <a:spcBef>
                <a:spcPts val="1400"/>
              </a:spcBef>
            </a:pPr>
            <a:r>
              <a:rPr lang="en-US" sz="2600" dirty="0">
                <a:solidFill>
                  <a:schemeClr val="accent3">
                    <a:lumMod val="25000"/>
                  </a:schemeClr>
                </a:solidFill>
                <a:latin typeface="Abadi" panose="020B0604020104020204" pitchFamily="34" charset="0"/>
              </a:rPr>
              <a:t>Added a scatter chart to show the correlation between Payload and Launch Success.</a:t>
            </a: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6" name="TextBox 5">
            <a:extLst>
              <a:ext uri="{FF2B5EF4-FFF2-40B4-BE49-F238E27FC236}">
                <a16:creationId xmlns:a16="http://schemas.microsoft.com/office/drawing/2014/main" id="{BC1549B1-35AE-2819-1C82-0C131BB1A8E5}"/>
              </a:ext>
            </a:extLst>
          </p:cNvPr>
          <p:cNvSpPr txBox="1"/>
          <p:nvPr/>
        </p:nvSpPr>
        <p:spPr>
          <a:xfrm>
            <a:off x="2641600" y="6025573"/>
            <a:ext cx="6156960" cy="369332"/>
          </a:xfrm>
          <a:prstGeom prst="rect">
            <a:avLst/>
          </a:prstGeom>
          <a:noFill/>
        </p:spPr>
        <p:txBody>
          <a:bodyPr wrap="square" rtlCol="0">
            <a:spAutoFit/>
          </a:bodyPr>
          <a:lstStyle/>
          <a:p>
            <a:pPr algn="ctr">
              <a:lnSpc>
                <a:spcPct val="100000"/>
              </a:lnSpc>
              <a:spcBef>
                <a:spcPts val="1400"/>
              </a:spcBef>
            </a:pPr>
            <a:r>
              <a:rPr lang="en-US" dirty="0">
                <a:hlinkClick r:id="rId3"/>
              </a:rPr>
              <a:t>GitHub URL for Plotly Dash App</a:t>
            </a:r>
            <a:r>
              <a:rPr lang="en-US" dirty="0"/>
              <a:t>  [</a:t>
            </a:r>
            <a:r>
              <a:rPr lang="en-US" dirty="0">
                <a:hlinkClick r:id="rId4" action="ppaction://hlinksldjump"/>
              </a:rPr>
              <a:t>2</a:t>
            </a:r>
            <a:r>
              <a:rPr lang="en-US" dirty="0"/>
              <a:t>]</a:t>
            </a:r>
            <a:endParaRPr lang="en-US" sz="1800" dirty="0">
              <a:solidFill>
                <a:srgbClr val="FF0000"/>
              </a:solidFill>
              <a:latin typeface="Abadi" panose="020B0604020104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15</a:t>
            </a:fld>
            <a:endParaRPr lang="en-US" dirty="0"/>
          </a:p>
        </p:txBody>
      </p:sp>
      <p:sp>
        <p:nvSpPr>
          <p:cNvPr id="3" name="Text Placeholder 2"/>
          <p:cNvSpPr>
            <a:spLocks noGrp="1"/>
          </p:cNvSpPr>
          <p:nvPr>
            <p:ph type="body" sz="half" idx="4294967295"/>
          </p:nvPr>
        </p:nvSpPr>
        <p:spPr>
          <a:xfrm>
            <a:off x="2667666" y="5792414"/>
            <a:ext cx="7237603" cy="703478"/>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1800" dirty="0">
                <a:hlinkClick r:id="rId2"/>
              </a:rPr>
              <a:t>GitHub URL for Machine Learning Prediction Lab</a:t>
            </a:r>
            <a:r>
              <a:rPr lang="en-US" sz="1800" dirty="0">
                <a:solidFill>
                  <a:srgbClr val="FF0000"/>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a:p>
            <a:endParaRPr lang="en-US" dirty="0"/>
          </a:p>
          <a:p>
            <a:pPr marL="0" indent="0">
              <a:buNone/>
            </a:pPr>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3F41B30C-27A5-9C8D-4D03-DDC594CDB092}"/>
              </a:ext>
            </a:extLst>
          </p:cNvPr>
          <p:cNvGraphicFramePr/>
          <p:nvPr>
            <p:extLst>
              <p:ext uri="{D42A27DB-BD31-4B8C-83A1-F6EECF244321}">
                <p14:modId xmlns:p14="http://schemas.microsoft.com/office/powerpoint/2010/main" val="3336705579"/>
              </p:ext>
            </p:extLst>
          </p:nvPr>
        </p:nvGraphicFramePr>
        <p:xfrm>
          <a:off x="838200" y="1422402"/>
          <a:ext cx="10515600" cy="4135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04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p:cNvSpPr txBox="1"/>
          <p:nvPr/>
        </p:nvSpPr>
        <p:spPr>
          <a:xfrm>
            <a:off x="860964" y="1447320"/>
            <a:ext cx="10333694" cy="44856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tx1"/>
                </a:solidFill>
                <a:latin typeface="Abadi" panose="020B0604020104020204" pitchFamily="34" charset="0"/>
              </a:rPr>
              <a:t>Sections 2, 3, 4, and 5 will present the results of this research in more detail, but we summarize some of our results below:</a:t>
            </a:r>
          </a:p>
          <a:p>
            <a:pPr>
              <a:lnSpc>
                <a:spcPct val="100000"/>
              </a:lnSpc>
              <a:spcBef>
                <a:spcPts val="1400"/>
              </a:spcBef>
            </a:pPr>
            <a:r>
              <a:rPr lang="en-US" sz="2000" u="sng" dirty="0">
                <a:solidFill>
                  <a:schemeClr val="tx1"/>
                </a:solidFill>
                <a:latin typeface="Abadi" panose="020B0604020104020204" pitchFamily="34" charset="0"/>
              </a:rPr>
              <a:t>Exploratory data analysis results</a:t>
            </a:r>
            <a:r>
              <a:rPr lang="en-US" sz="2000" dirty="0">
                <a:solidFill>
                  <a:schemeClr val="tx1"/>
                </a:solidFill>
                <a:latin typeface="Abadi" panose="020B0604020104020204" pitchFamily="34" charset="0"/>
              </a:rPr>
              <a:t>:  </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The success rate of launches increases over time. </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KSC LC-39A has the highest success rate among the launch sites.</a:t>
            </a:r>
          </a:p>
          <a:p>
            <a:pPr lvl="1">
              <a:lnSpc>
                <a:spcPct val="100000"/>
              </a:lnSpc>
              <a:spcBef>
                <a:spcPts val="1400"/>
              </a:spcBef>
              <a:buFont typeface="Courier New" panose="02070309020205020404" pitchFamily="49" charset="0"/>
              <a:buChar char="o"/>
            </a:pPr>
            <a:r>
              <a:rPr lang="en-US" sz="2000" dirty="0">
                <a:solidFill>
                  <a:schemeClr val="tx1"/>
                </a:solidFill>
                <a:latin typeface="Abadi" panose="020B0604020104020204" pitchFamily="34" charset="0"/>
              </a:rPr>
              <a:t>Orbits ES-L1, GEO, HEO, and SSO have a 100% success rate.</a:t>
            </a:r>
          </a:p>
          <a:p>
            <a:pPr>
              <a:lnSpc>
                <a:spcPct val="100000"/>
              </a:lnSpc>
              <a:spcBef>
                <a:spcPts val="1400"/>
              </a:spcBef>
            </a:pPr>
            <a:r>
              <a:rPr lang="en-US" sz="2000" u="sng" dirty="0">
                <a:solidFill>
                  <a:schemeClr val="tx1"/>
                </a:solidFill>
                <a:latin typeface="Abadi" panose="020B0604020104020204" pitchFamily="34" charset="0"/>
              </a:rPr>
              <a:t>Interactive analytics demo in screenshots</a:t>
            </a:r>
            <a:r>
              <a:rPr lang="en-US" sz="2000" dirty="0">
                <a:solidFill>
                  <a:schemeClr val="tx1"/>
                </a:solidFill>
                <a:latin typeface="Abadi" panose="020B0604020104020204" pitchFamily="34" charset="0"/>
              </a:rPr>
              <a:t>:  Most of the launch sites are in proximity to the equator and all of the launch sites are close to the coast.</a:t>
            </a:r>
          </a:p>
          <a:p>
            <a:pPr>
              <a:lnSpc>
                <a:spcPct val="100000"/>
              </a:lnSpc>
              <a:spcBef>
                <a:spcPts val="1400"/>
              </a:spcBef>
            </a:pPr>
            <a:r>
              <a:rPr lang="en-US" sz="2000" u="sng" dirty="0">
                <a:solidFill>
                  <a:schemeClr val="tx1"/>
                </a:solidFill>
                <a:latin typeface="Abadi" panose="020B0604020104020204" pitchFamily="34" charset="0"/>
              </a:rPr>
              <a:t>Predictive analysis results</a:t>
            </a:r>
            <a:r>
              <a:rPr lang="en-US" sz="2000" dirty="0">
                <a:solidFill>
                  <a:schemeClr val="tx1"/>
                </a:solidFill>
                <a:latin typeface="Abadi" panose="020B0604020104020204" pitchFamily="34" charset="0"/>
              </a:rPr>
              <a:t>:  we found that SVM is the best predictive model for the dataset</a:t>
            </a:r>
          </a:p>
        </p:txBody>
      </p:sp>
      <p:sp>
        <p:nvSpPr>
          <p:cNvPr id="4" name="Slide Number Placeholder 3"/>
          <p:cNvSpPr>
            <a:spLocks noGrp="1"/>
          </p:cNvSpPr>
          <p:nvPr>
            <p:ph type="sldNum" sz="quarter" idx="12"/>
          </p:nvPr>
        </p:nvSpPr>
        <p:spPr/>
        <p:txBody>
          <a:bodyPr/>
          <a:lstStyle/>
          <a:p>
            <a:fld id="{5075537C-CA84-1446-933C-8E9D027F9201}" type="slidenum">
              <a:rPr lang="en-US" smtClean="0"/>
              <a:t>16</a:t>
            </a:fld>
            <a:endParaRPr lang="en-US" dirty="0"/>
          </a:p>
        </p:txBody>
      </p:sp>
      <p:sp>
        <p:nvSpPr>
          <p:cNvPr id="7"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18</a:t>
            </a:fld>
            <a:endParaRPr lang="en-US" dirty="0"/>
          </a:p>
        </p:txBody>
      </p:sp>
      <p:sp>
        <p:nvSpPr>
          <p:cNvPr id="3" name="Content Placeholder 2"/>
          <p:cNvSpPr>
            <a:spLocks noGrp="1"/>
          </p:cNvSpPr>
          <p:nvPr>
            <p:ph type="body" sz="half" idx="4294967295"/>
          </p:nvPr>
        </p:nvSpPr>
        <p:spPr>
          <a:xfrm>
            <a:off x="1021766" y="3650236"/>
            <a:ext cx="10148468" cy="277697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latin typeface="Abadi" panose="020B0604020104020204" pitchFamily="34" charset="0"/>
              </a:rPr>
              <a:t>The earliest flights tended to fail while the latest flights tended to succeed.</a:t>
            </a:r>
          </a:p>
          <a:p>
            <a:pPr>
              <a:lnSpc>
                <a:spcPct val="100000"/>
              </a:lnSpc>
              <a:spcBef>
                <a:spcPts val="1400"/>
              </a:spcBef>
            </a:pPr>
            <a:r>
              <a:rPr lang="en-US" sz="2200" dirty="0">
                <a:latin typeface="Abadi" panose="020B0604020104020204" pitchFamily="34" charset="0"/>
              </a:rPr>
              <a:t>The CCAFS SLC 40 launch comprises about half of the launches.</a:t>
            </a:r>
          </a:p>
          <a:p>
            <a:pPr>
              <a:lnSpc>
                <a:spcPct val="100000"/>
              </a:lnSpc>
              <a:spcBef>
                <a:spcPts val="1400"/>
              </a:spcBef>
            </a:pPr>
            <a:r>
              <a:rPr lang="en-US" sz="2200" dirty="0">
                <a:latin typeface="Abadi" panose="020B0604020104020204" pitchFamily="34" charset="0"/>
              </a:rPr>
              <a:t>VAFB SLC 4E and KSC LC 39A have higher success rates.</a:t>
            </a:r>
          </a:p>
          <a:p>
            <a:pPr>
              <a:lnSpc>
                <a:spcPct val="100000"/>
              </a:lnSpc>
              <a:spcBef>
                <a:spcPts val="1400"/>
              </a:spcBef>
            </a:pPr>
            <a:r>
              <a:rPr lang="en-US" sz="2200" dirty="0">
                <a:latin typeface="Abadi" panose="020B0604020104020204" pitchFamily="34" charset="0"/>
              </a:rPr>
              <a:t>From the plot, we can infer that new launches have a higher success rate.</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versus Launch Site</a:t>
            </a:r>
            <a:endParaRPr lang="en-US" dirty="0">
              <a:solidFill>
                <a:srgbClr val="0B49CB"/>
              </a:solidFill>
            </a:endParaRPr>
          </a:p>
        </p:txBody>
      </p:sp>
      <p:pic>
        <p:nvPicPr>
          <p:cNvPr id="6" name="Picture 5">
            <a:extLst>
              <a:ext uri="{FF2B5EF4-FFF2-40B4-BE49-F238E27FC236}">
                <a16:creationId xmlns:a16="http://schemas.microsoft.com/office/drawing/2014/main" id="{3009A8B2-6F83-E686-83E3-8909917CD0F7}"/>
              </a:ext>
            </a:extLst>
          </p:cNvPr>
          <p:cNvPicPr>
            <a:picLocks noChangeAspect="1"/>
          </p:cNvPicPr>
          <p:nvPr/>
        </p:nvPicPr>
        <p:blipFill>
          <a:blip r:embed="rId3"/>
          <a:stretch>
            <a:fillRect/>
          </a:stretch>
        </p:blipFill>
        <p:spPr>
          <a:xfrm>
            <a:off x="932793" y="1280160"/>
            <a:ext cx="10352818" cy="23700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p:cNvSpPr>
            <a:spLocks noGrp="1"/>
          </p:cNvSpPr>
          <p:nvPr>
            <p:ph type="body" sz="half" idx="4294967295"/>
          </p:nvPr>
        </p:nvSpPr>
        <p:spPr>
          <a:xfrm>
            <a:off x="959045" y="3989827"/>
            <a:ext cx="10273909" cy="23295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latin typeface="Abadi" panose="020B0604020104020204" pitchFamily="34" charset="0"/>
              </a:rPr>
              <a:t>For every launch site, the higher the payload mass, the higher the success rate.</a:t>
            </a:r>
          </a:p>
          <a:p>
            <a:pPr>
              <a:lnSpc>
                <a:spcPct val="100000"/>
              </a:lnSpc>
              <a:spcBef>
                <a:spcPts val="1400"/>
              </a:spcBef>
            </a:pPr>
            <a:r>
              <a:rPr lang="en-US" sz="2200" dirty="0">
                <a:latin typeface="Abadi" panose="020B0604020104020204" pitchFamily="34" charset="0"/>
              </a:rPr>
              <a:t>Most of the launches with payload mass over 7000 kg were successful.</a:t>
            </a:r>
          </a:p>
          <a:p>
            <a:pPr>
              <a:lnSpc>
                <a:spcPct val="100000"/>
              </a:lnSpc>
              <a:spcBef>
                <a:spcPts val="1400"/>
              </a:spcBef>
            </a:pPr>
            <a:r>
              <a:rPr lang="en-US" sz="2200" dirty="0">
                <a:latin typeface="Abadi" panose="020B0604020104020204" pitchFamily="34" charset="0"/>
              </a:rPr>
              <a:t>KSC LC 39A has a 100% success rate for payload mass under 5500 kg too.</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versus Launch Site</a:t>
            </a:r>
          </a:p>
        </p:txBody>
      </p:sp>
      <p:pic>
        <p:nvPicPr>
          <p:cNvPr id="6" name="Picture 5">
            <a:extLst>
              <a:ext uri="{FF2B5EF4-FFF2-40B4-BE49-F238E27FC236}">
                <a16:creationId xmlns:a16="http://schemas.microsoft.com/office/drawing/2014/main" id="{8291104F-97FE-B083-D7CE-AC2E4B33D04E}"/>
              </a:ext>
            </a:extLst>
          </p:cNvPr>
          <p:cNvPicPr>
            <a:picLocks noChangeAspect="1"/>
          </p:cNvPicPr>
          <p:nvPr/>
        </p:nvPicPr>
        <p:blipFill>
          <a:blip r:embed="rId3"/>
          <a:stretch>
            <a:fillRect/>
          </a:stretch>
        </p:blipFill>
        <p:spPr>
          <a:xfrm>
            <a:off x="770011" y="1341120"/>
            <a:ext cx="10515600" cy="254084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fld id="{5075537C-CA84-1446-933C-8E9D027F9201}" type="slidenum">
              <a:rPr lang="en-US" smtClean="0"/>
              <a:t>2</a:t>
            </a:fld>
            <a:endParaRPr lang="en-US" dirty="0"/>
          </a:p>
        </p:txBody>
      </p:sp>
      <p:sp>
        <p:nvSpPr>
          <p:cNvPr id="10" name="Content Placeholder 2"/>
          <p:cNvSpPr txBox="1"/>
          <p:nvPr/>
        </p:nvSpPr>
        <p:spPr>
          <a:xfrm>
            <a:off x="5585974" y="2025798"/>
            <a:ext cx="5167086" cy="376894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lnSpc>
                <a:spcPct val="100000"/>
              </a:lnSpc>
              <a:spcBef>
                <a:spcPts val="1400"/>
              </a:spcBef>
            </a:pPr>
            <a:r>
              <a:rPr lang="en-US" dirty="0">
                <a:solidFill>
                  <a:srgbClr val="0B49CB"/>
                </a:solidFill>
                <a:latin typeface="Abadi"/>
                <a:hlinkClick r:id="rId4" action="ppaction://hlinksldjump"/>
              </a:rPr>
              <a:t>Executive Summary</a:t>
            </a:r>
            <a:endParaRPr lang="en-US" dirty="0">
              <a:solidFill>
                <a:srgbClr val="0B49CB"/>
              </a:solidFill>
              <a:latin typeface="Abadi"/>
            </a:endParaRPr>
          </a:p>
          <a:p>
            <a:pPr>
              <a:lnSpc>
                <a:spcPct val="100000"/>
              </a:lnSpc>
              <a:spcBef>
                <a:spcPts val="1400"/>
              </a:spcBef>
            </a:pPr>
            <a:r>
              <a:rPr lang="en-US" dirty="0">
                <a:solidFill>
                  <a:srgbClr val="0B49CB"/>
                </a:solidFill>
                <a:latin typeface="Abadi"/>
                <a:hlinkClick r:id="rId5" action="ppaction://hlinksldjump"/>
              </a:rPr>
              <a:t>Introduction</a:t>
            </a:r>
            <a:endParaRPr lang="en-US" dirty="0">
              <a:solidFill>
                <a:srgbClr val="0B49CB"/>
              </a:solidFill>
              <a:latin typeface="Abadi"/>
            </a:endParaRPr>
          </a:p>
          <a:p>
            <a:pPr>
              <a:lnSpc>
                <a:spcPct val="100000"/>
              </a:lnSpc>
              <a:spcBef>
                <a:spcPts val="1400"/>
              </a:spcBef>
            </a:pPr>
            <a:r>
              <a:rPr lang="en-US" dirty="0">
                <a:solidFill>
                  <a:srgbClr val="0B49CB"/>
                </a:solidFill>
                <a:latin typeface="Abadi"/>
                <a:hlinkClick r:id="rId6" action="ppaction://hlinksldjump"/>
              </a:rPr>
              <a:t>Methodology</a:t>
            </a:r>
            <a:endParaRPr lang="en-US" dirty="0">
              <a:solidFill>
                <a:srgbClr val="0B49CB"/>
              </a:solidFill>
              <a:latin typeface="Abadi"/>
            </a:endParaRPr>
          </a:p>
          <a:p>
            <a:pPr>
              <a:lnSpc>
                <a:spcPct val="100000"/>
              </a:lnSpc>
              <a:spcBef>
                <a:spcPts val="1400"/>
              </a:spcBef>
            </a:pPr>
            <a:r>
              <a:rPr lang="en-US" dirty="0">
                <a:solidFill>
                  <a:srgbClr val="0B49CB"/>
                </a:solidFill>
                <a:latin typeface="Abadi"/>
                <a:hlinkClick r:id="rId7" action="ppaction://hlinksldjump"/>
              </a:rPr>
              <a:t>Results</a:t>
            </a:r>
            <a:endParaRPr lang="en-US" dirty="0">
              <a:solidFill>
                <a:srgbClr val="0B49CB"/>
              </a:solidFill>
              <a:latin typeface="Abadi"/>
            </a:endParaRPr>
          </a:p>
          <a:p>
            <a:pPr>
              <a:lnSpc>
                <a:spcPct val="100000"/>
              </a:lnSpc>
              <a:spcBef>
                <a:spcPts val="1400"/>
              </a:spcBef>
            </a:pPr>
            <a:r>
              <a:rPr lang="en-US" dirty="0">
                <a:solidFill>
                  <a:srgbClr val="0B49CB"/>
                </a:solidFill>
                <a:latin typeface="Abadi"/>
                <a:hlinkClick r:id="rId8" action="ppaction://hlinksldjump"/>
              </a:rPr>
              <a:t>Conclusion</a:t>
            </a:r>
            <a:endParaRPr lang="en-US" dirty="0">
              <a:solidFill>
                <a:srgbClr val="0B49CB"/>
              </a:solidFill>
              <a:latin typeface="Abadi"/>
            </a:endParaRPr>
          </a:p>
          <a:p>
            <a:pPr>
              <a:lnSpc>
                <a:spcPct val="100000"/>
              </a:lnSpc>
              <a:spcBef>
                <a:spcPts val="1400"/>
              </a:spcBef>
            </a:pPr>
            <a:r>
              <a:rPr lang="en-US" dirty="0">
                <a:solidFill>
                  <a:srgbClr val="0B49CB"/>
                </a:solidFill>
                <a:latin typeface="Abadi"/>
                <a:hlinkClick r:id="rId9" action="ppaction://hlinksldjump"/>
              </a:rPr>
              <a:t>Appendix</a:t>
            </a:r>
            <a:endParaRPr lang="en-US" dirty="0">
              <a:solidFill>
                <a:srgbClr val="0B49CB"/>
              </a:solidFill>
              <a:latin typeface="Abadi"/>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3" name="Graphic 2" descr="Rocket with solid fill">
            <a:extLst>
              <a:ext uri="{FF2B5EF4-FFF2-40B4-BE49-F238E27FC236}">
                <a16:creationId xmlns:a16="http://schemas.microsoft.com/office/drawing/2014/main" id="{C6D28F53-4B38-8D85-DF01-E1304FCBB3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45265" y="2200940"/>
            <a:ext cx="2824716" cy="29705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p:cNvSpPr>
            <a:spLocks noGrp="1"/>
          </p:cNvSpPr>
          <p:nvPr>
            <p:ph type="body" sz="half" idx="4294967295"/>
          </p:nvPr>
        </p:nvSpPr>
        <p:spPr>
          <a:xfrm>
            <a:off x="770011" y="1523205"/>
            <a:ext cx="4563989" cy="450236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latin typeface="Abadi" panose="020B0604020104020204" pitchFamily="34" charset="0"/>
              </a:rPr>
              <a:t>Orbits with 100% success rate:  ES-LI, GEO, HEO, SSO</a:t>
            </a:r>
          </a:p>
          <a:p>
            <a:pPr>
              <a:lnSpc>
                <a:spcPct val="100000"/>
              </a:lnSpc>
              <a:spcBef>
                <a:spcPts val="1400"/>
              </a:spcBef>
            </a:pPr>
            <a:r>
              <a:rPr lang="en-US" sz="2200" dirty="0">
                <a:latin typeface="Abadi" panose="020B0604020104020204" pitchFamily="34" charset="0"/>
              </a:rPr>
              <a:t>Orbits with 0% success rate:  SO</a:t>
            </a:r>
          </a:p>
          <a:p>
            <a:pPr>
              <a:lnSpc>
                <a:spcPct val="100000"/>
              </a:lnSpc>
              <a:spcBef>
                <a:spcPts val="1400"/>
              </a:spcBef>
            </a:pPr>
            <a:r>
              <a:rPr lang="en-US" sz="2200" dirty="0">
                <a:latin typeface="Abadi" panose="020B0604020104020204" pitchFamily="34" charset="0"/>
              </a:rPr>
              <a:t>Orbits with a success rate between 50% and 85%:  GTO, ISS, LEO, MEO, PO</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versus Orbit Type</a:t>
            </a:r>
            <a:endParaRPr lang="en-US" dirty="0">
              <a:solidFill>
                <a:srgbClr val="0B49CB"/>
              </a:solidFill>
            </a:endParaRPr>
          </a:p>
        </p:txBody>
      </p:sp>
      <p:pic>
        <p:nvPicPr>
          <p:cNvPr id="6" name="Picture 5">
            <a:extLst>
              <a:ext uri="{FF2B5EF4-FFF2-40B4-BE49-F238E27FC236}">
                <a16:creationId xmlns:a16="http://schemas.microsoft.com/office/drawing/2014/main" id="{01DD9EB8-6816-37FE-5CC4-7E88648D958F}"/>
              </a:ext>
            </a:extLst>
          </p:cNvPr>
          <p:cNvPicPr>
            <a:picLocks noChangeAspect="1"/>
          </p:cNvPicPr>
          <p:nvPr/>
        </p:nvPicPr>
        <p:blipFill>
          <a:blip r:embed="rId3"/>
          <a:stretch>
            <a:fillRect/>
          </a:stretch>
        </p:blipFill>
        <p:spPr>
          <a:xfrm>
            <a:off x="5525717" y="1359049"/>
            <a:ext cx="5306165" cy="468695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p:cNvSpPr>
            <a:spLocks noGrp="1"/>
          </p:cNvSpPr>
          <p:nvPr>
            <p:ph type="body" sz="half" idx="4294967295"/>
          </p:nvPr>
        </p:nvSpPr>
        <p:spPr>
          <a:xfrm>
            <a:off x="770012" y="4695367"/>
            <a:ext cx="10515599" cy="88680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a:t>
            </a:r>
            <a:r>
              <a:rPr lang="en-US" sz="2200" dirty="0">
                <a:latin typeface="Abadi" panose="020B0604020104020204" pitchFamily="34" charset="0"/>
              </a:rPr>
              <a:t>In the LEO orbit, success appears to be related to the number of flights.  However, this relationship disappears when in GTO orbit.</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versus Orbit Type</a:t>
            </a:r>
            <a:endParaRPr lang="en-US" dirty="0">
              <a:solidFill>
                <a:srgbClr val="0B49CB"/>
              </a:solidFill>
            </a:endParaRPr>
          </a:p>
        </p:txBody>
      </p:sp>
      <p:pic>
        <p:nvPicPr>
          <p:cNvPr id="6" name="Picture 5">
            <a:extLst>
              <a:ext uri="{FF2B5EF4-FFF2-40B4-BE49-F238E27FC236}">
                <a16:creationId xmlns:a16="http://schemas.microsoft.com/office/drawing/2014/main" id="{6804808E-03B8-8D78-25F6-4B963447A260}"/>
              </a:ext>
            </a:extLst>
          </p:cNvPr>
          <p:cNvPicPr>
            <a:picLocks noChangeAspect="1"/>
          </p:cNvPicPr>
          <p:nvPr/>
        </p:nvPicPr>
        <p:blipFill>
          <a:blip r:embed="rId3"/>
          <a:stretch>
            <a:fillRect/>
          </a:stretch>
        </p:blipFill>
        <p:spPr>
          <a:xfrm>
            <a:off x="770012" y="1641844"/>
            <a:ext cx="10687960" cy="2950476"/>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p:cNvSpPr>
            <a:spLocks noGrp="1"/>
          </p:cNvSpPr>
          <p:nvPr>
            <p:ph type="body" sz="half" idx="4294967295"/>
          </p:nvPr>
        </p:nvSpPr>
        <p:spPr>
          <a:xfrm>
            <a:off x="838200" y="5271352"/>
            <a:ext cx="10515600" cy="98044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r>
              <a:rPr lang="en-US" sz="2200" dirty="0">
                <a:latin typeface="Abadi" panose="020B0604020104020204" pitchFamily="34" charset="0"/>
              </a:rPr>
              <a:t>:  Heavy payloads have a negative influence on GTO orbits and positive influences on GTO and Polar LEO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versus Orbit Type</a:t>
            </a:r>
            <a:endParaRPr lang="en-US" dirty="0">
              <a:solidFill>
                <a:srgbClr val="0B49CB"/>
              </a:solidFill>
            </a:endParaRPr>
          </a:p>
        </p:txBody>
      </p:sp>
      <p:pic>
        <p:nvPicPr>
          <p:cNvPr id="6" name="Picture 5">
            <a:extLst>
              <a:ext uri="{FF2B5EF4-FFF2-40B4-BE49-F238E27FC236}">
                <a16:creationId xmlns:a16="http://schemas.microsoft.com/office/drawing/2014/main" id="{BFBB76EF-E109-94BF-C713-C29FCAAC19C7}"/>
              </a:ext>
            </a:extLst>
          </p:cNvPr>
          <p:cNvPicPr>
            <a:picLocks noChangeAspect="1"/>
          </p:cNvPicPr>
          <p:nvPr/>
        </p:nvPicPr>
        <p:blipFill>
          <a:blip r:embed="rId3"/>
          <a:stretch>
            <a:fillRect/>
          </a:stretch>
        </p:blipFill>
        <p:spPr>
          <a:xfrm>
            <a:off x="770010" y="1567600"/>
            <a:ext cx="10515599" cy="33396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p:cNvSpPr>
            <a:spLocks noGrp="1"/>
          </p:cNvSpPr>
          <p:nvPr>
            <p:ph type="body" sz="half" idx="4294967295"/>
          </p:nvPr>
        </p:nvSpPr>
        <p:spPr>
          <a:xfrm>
            <a:off x="838200" y="5372450"/>
            <a:ext cx="10515600" cy="653123"/>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The success rate increased from 2013 to 2020.</a:t>
            </a:r>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ACB9A72-68FF-346B-E632-71B57C71D3EB}"/>
              </a:ext>
            </a:extLst>
          </p:cNvPr>
          <p:cNvPicPr>
            <a:picLocks noChangeAspect="1"/>
          </p:cNvPicPr>
          <p:nvPr/>
        </p:nvPicPr>
        <p:blipFill>
          <a:blip r:embed="rId3"/>
          <a:stretch>
            <a:fillRect/>
          </a:stretch>
        </p:blipFill>
        <p:spPr>
          <a:xfrm>
            <a:off x="838199" y="1732752"/>
            <a:ext cx="10447411" cy="308308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24</a:t>
            </a:fld>
            <a:endParaRPr lang="en-US" dirty="0"/>
          </a:p>
        </p:txBody>
      </p:sp>
      <p:sp>
        <p:nvSpPr>
          <p:cNvPr id="5" name="Content Placeholder 4"/>
          <p:cNvSpPr>
            <a:spLocks noGrp="1"/>
          </p:cNvSpPr>
          <p:nvPr>
            <p:ph idx="4294967295"/>
          </p:nvPr>
        </p:nvSpPr>
        <p:spPr>
          <a:xfrm>
            <a:off x="959803" y="4285674"/>
            <a:ext cx="9745589" cy="83629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The names of the unique launch sites in the space mission are displayed above.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1FB7C74-3766-B800-8FFA-BEECA6C1149A}"/>
              </a:ext>
            </a:extLst>
          </p:cNvPr>
          <p:cNvPicPr>
            <a:picLocks noChangeAspect="1"/>
          </p:cNvPicPr>
          <p:nvPr/>
        </p:nvPicPr>
        <p:blipFill>
          <a:blip r:embed="rId3"/>
          <a:stretch>
            <a:fillRect/>
          </a:stretch>
        </p:blipFill>
        <p:spPr>
          <a:xfrm>
            <a:off x="959803" y="1543527"/>
            <a:ext cx="10136015" cy="228631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25</a:t>
            </a:fld>
            <a:endParaRPr lang="en-US" dirty="0"/>
          </a:p>
        </p:txBody>
      </p:sp>
      <p:sp>
        <p:nvSpPr>
          <p:cNvPr id="5" name="Content Placeholder 4"/>
          <p:cNvSpPr>
            <a:spLocks noGrp="1"/>
          </p:cNvSpPr>
          <p:nvPr>
            <p:ph idx="4294967295"/>
          </p:nvPr>
        </p:nvSpPr>
        <p:spPr>
          <a:xfrm>
            <a:off x="922410" y="4956839"/>
            <a:ext cx="10363201" cy="70421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Displaying the 5 records where the launch site being the string ‘KSC’.</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'KSC'</a:t>
            </a:r>
          </a:p>
        </p:txBody>
      </p:sp>
      <p:pic>
        <p:nvPicPr>
          <p:cNvPr id="6" name="Picture 5">
            <a:extLst>
              <a:ext uri="{FF2B5EF4-FFF2-40B4-BE49-F238E27FC236}">
                <a16:creationId xmlns:a16="http://schemas.microsoft.com/office/drawing/2014/main" id="{A3E4D9E8-66EA-F74B-06D0-F8204E6CBAAD}"/>
              </a:ext>
            </a:extLst>
          </p:cNvPr>
          <p:cNvPicPr>
            <a:picLocks noChangeAspect="1"/>
          </p:cNvPicPr>
          <p:nvPr/>
        </p:nvPicPr>
        <p:blipFill>
          <a:blip r:embed="rId3"/>
          <a:stretch>
            <a:fillRect/>
          </a:stretch>
        </p:blipFill>
        <p:spPr>
          <a:xfrm>
            <a:off x="922410" y="1501270"/>
            <a:ext cx="10436470" cy="309105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26</a:t>
            </a:fld>
            <a:endParaRPr lang="en-US" dirty="0"/>
          </a:p>
        </p:txBody>
      </p:sp>
      <p:sp>
        <p:nvSpPr>
          <p:cNvPr id="5" name="Content Placeholder 4"/>
          <p:cNvSpPr>
            <a:spLocks noGrp="1"/>
          </p:cNvSpPr>
          <p:nvPr>
            <p:ph idx="4294967295"/>
          </p:nvPr>
        </p:nvSpPr>
        <p:spPr>
          <a:xfrm>
            <a:off x="922410" y="4208309"/>
            <a:ext cx="10363201" cy="744855"/>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The total payload mass carried by the boosters launched by NASA is 45,596 kg and is displayed above.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E33B770F-14C4-C97E-5F41-52ED3328EB8D}"/>
              </a:ext>
            </a:extLst>
          </p:cNvPr>
          <p:cNvPicPr>
            <a:picLocks noChangeAspect="1"/>
          </p:cNvPicPr>
          <p:nvPr/>
        </p:nvPicPr>
        <p:blipFill>
          <a:blip r:embed="rId3"/>
          <a:stretch>
            <a:fillRect/>
          </a:stretch>
        </p:blipFill>
        <p:spPr>
          <a:xfrm>
            <a:off x="916935" y="1679048"/>
            <a:ext cx="10368676" cy="193791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p:cNvSpPr>
            <a:spLocks noGrp="1"/>
          </p:cNvSpPr>
          <p:nvPr>
            <p:ph idx="4294967295"/>
          </p:nvPr>
        </p:nvSpPr>
        <p:spPr>
          <a:xfrm>
            <a:off x="935987" y="4096067"/>
            <a:ext cx="10515601" cy="94805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The average payload mass carried by booster version F9 v1.1 is 2,534.67 kg and is displayed above.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3E5C242-9F1F-3735-1C72-BA7B255EFB96}"/>
              </a:ext>
            </a:extLst>
          </p:cNvPr>
          <p:cNvPicPr>
            <a:picLocks noChangeAspect="1"/>
          </p:cNvPicPr>
          <p:nvPr/>
        </p:nvPicPr>
        <p:blipFill>
          <a:blip r:embed="rId3"/>
          <a:stretch>
            <a:fillRect/>
          </a:stretch>
        </p:blipFill>
        <p:spPr>
          <a:xfrm>
            <a:off x="935987" y="1782973"/>
            <a:ext cx="10349624" cy="187462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28</a:t>
            </a:fld>
            <a:endParaRPr lang="en-US" dirty="0"/>
          </a:p>
        </p:txBody>
      </p:sp>
      <p:sp>
        <p:nvSpPr>
          <p:cNvPr id="5" name="Content Placeholder 4"/>
          <p:cNvSpPr>
            <a:spLocks noGrp="1"/>
          </p:cNvSpPr>
          <p:nvPr>
            <p:ph idx="4294967295"/>
          </p:nvPr>
        </p:nvSpPr>
        <p:spPr>
          <a:xfrm>
            <a:off x="871610" y="5086984"/>
            <a:ext cx="9745589" cy="75501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The date of the first successful landing outcome in the drone ship is displayed above. [</a:t>
            </a:r>
            <a:r>
              <a:rPr lang="en-US" sz="2200" dirty="0">
                <a:solidFill>
                  <a:schemeClr val="accent3">
                    <a:lumMod val="25000"/>
                  </a:schemeClr>
                </a:solidFill>
                <a:latin typeface="Abadi" panose="020B0604020104020204" pitchFamily="34" charset="0"/>
                <a:hlinkClick r:id="rId3" action="ppaction://hlinksldjump"/>
              </a:rPr>
              <a:t>3</a:t>
            </a:r>
            <a:r>
              <a:rPr lang="en-US" sz="2200" dirty="0">
                <a:solidFill>
                  <a:schemeClr val="accent3">
                    <a:lumMod val="25000"/>
                  </a:schemeClr>
                </a:solidFill>
                <a:latin typeface="Abadi" panose="020B0604020104020204" pitchFamily="34" charset="0"/>
              </a:rPr>
              <a:t>]</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Drone Ship Landing Date</a:t>
            </a:r>
          </a:p>
        </p:txBody>
      </p:sp>
      <p:pic>
        <p:nvPicPr>
          <p:cNvPr id="8" name="Picture 7">
            <a:extLst>
              <a:ext uri="{FF2B5EF4-FFF2-40B4-BE49-F238E27FC236}">
                <a16:creationId xmlns:a16="http://schemas.microsoft.com/office/drawing/2014/main" id="{A0A9E6A9-F611-630C-1DB9-F4427873253D}"/>
              </a:ext>
            </a:extLst>
          </p:cNvPr>
          <p:cNvPicPr>
            <a:picLocks noChangeAspect="1"/>
          </p:cNvPicPr>
          <p:nvPr/>
        </p:nvPicPr>
        <p:blipFill>
          <a:blip r:embed="rId4"/>
          <a:stretch>
            <a:fillRect/>
          </a:stretch>
        </p:blipFill>
        <p:spPr>
          <a:xfrm>
            <a:off x="770011" y="1620287"/>
            <a:ext cx="10269383" cy="293410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p:cNvSpPr>
            <a:spLocks noGrp="1"/>
          </p:cNvSpPr>
          <p:nvPr>
            <p:ph idx="4294967295"/>
          </p:nvPr>
        </p:nvSpPr>
        <p:spPr>
          <a:xfrm>
            <a:off x="683830" y="4779702"/>
            <a:ext cx="10687962" cy="1283336"/>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The names of the boosters with successful ground pad landings and have a payload mass greater than 4000 kg but less than 6000 kg are displayed above. [</a:t>
            </a:r>
            <a:r>
              <a:rPr lang="en-US" sz="2200" dirty="0">
                <a:solidFill>
                  <a:schemeClr val="accent3">
                    <a:lumMod val="25000"/>
                  </a:schemeClr>
                </a:solidFill>
                <a:latin typeface="Abadi" panose="020B0604020104020204" pitchFamily="34" charset="0"/>
                <a:hlinkClick r:id="rId3" action="ppaction://hlinksldjump"/>
              </a:rPr>
              <a:t>4</a:t>
            </a:r>
            <a:r>
              <a:rPr lang="en-US" sz="2200" dirty="0">
                <a:solidFill>
                  <a:schemeClr val="accent3">
                    <a:lumMod val="25000"/>
                  </a:schemeClr>
                </a:solidFill>
                <a:latin typeface="Abadi" panose="020B0604020104020204" pitchFamily="34" charset="0"/>
              </a:rPr>
              <a:t>]</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Ground Pad Landings with Payload between 4000 kg and 6000 kg</a:t>
            </a:r>
          </a:p>
        </p:txBody>
      </p:sp>
      <p:pic>
        <p:nvPicPr>
          <p:cNvPr id="7" name="Picture 6">
            <a:extLst>
              <a:ext uri="{FF2B5EF4-FFF2-40B4-BE49-F238E27FC236}">
                <a16:creationId xmlns:a16="http://schemas.microsoft.com/office/drawing/2014/main" id="{6AB97E5F-3B0D-9797-7A46-21A261B53861}"/>
              </a:ext>
            </a:extLst>
          </p:cNvPr>
          <p:cNvPicPr>
            <a:picLocks noChangeAspect="1"/>
          </p:cNvPicPr>
          <p:nvPr/>
        </p:nvPicPr>
        <p:blipFill>
          <a:blip r:embed="rId4"/>
          <a:stretch>
            <a:fillRect/>
          </a:stretch>
        </p:blipFill>
        <p:spPr>
          <a:xfrm>
            <a:off x="770011" y="1333084"/>
            <a:ext cx="10515600" cy="298174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3</a:t>
            </a:fld>
            <a:endParaRPr lang="en-US" dirty="0"/>
          </a:p>
        </p:txBody>
      </p:sp>
      <p:sp>
        <p:nvSpPr>
          <p:cNvPr id="10" name="Content Placeholder 2"/>
          <p:cNvSpPr txBox="1"/>
          <p:nvPr/>
        </p:nvSpPr>
        <p:spPr>
          <a:xfrm>
            <a:off x="958903" y="1457136"/>
            <a:ext cx="10125657" cy="4769256"/>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00000"/>
              </a:lnSpc>
              <a:spcBef>
                <a:spcPts val="1400"/>
              </a:spcBef>
              <a:buNone/>
            </a:pPr>
            <a:r>
              <a:rPr lang="en-US" sz="1700" b="1" u="sng" dirty="0">
                <a:solidFill>
                  <a:schemeClr val="accent3">
                    <a:lumMod val="25000"/>
                  </a:schemeClr>
                </a:solidFill>
                <a:latin typeface="Abadi" panose="020B0604020104020204" pitchFamily="34" charset="0"/>
              </a:rPr>
              <a:t>Summary of Methodologies</a:t>
            </a:r>
            <a:r>
              <a:rPr lang="en-US" sz="17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1700" dirty="0">
                <a:solidFill>
                  <a:schemeClr val="accent3">
                    <a:lumMod val="25000"/>
                  </a:schemeClr>
                </a:solidFill>
                <a:latin typeface="Abadi" panose="020B0604020104020204" pitchFamily="34" charset="0"/>
              </a:rPr>
              <a:t>The research attempts to identify the factors for a successful rocket landing.  To make this determination, the research used the following methodologies.  First, we collected data using SpaceX REST API and web scraping techniques.  Second, we wrangled our collected data to create a success/fail outcome variable.  Third, we explored our data with visualization techniques, considering factors such as payload, launch site, flight number, and yearly trend.  Fourth, we analyzed our data with SQL, calculating such statistics as total payload, the payload range for successful launches, and total number of successful and failure mission outcomes. Fifth, we explored launch site success rates and proximities to geographic markers using an interactive map built with Folium.  Sixth, we built a dashboard with Plotly Dash in order to show which launch site had the most success and to examine successful payload ranges.  Lastly, we used predictive models – logistic regression, support vector machines (SVM), k-nearest neighbor (KNN), and decision trees – to predict landing outcomes. We found that for our data set that SVM model was the most accurate.</a:t>
            </a:r>
          </a:p>
          <a:p>
            <a:pPr marL="0" indent="0">
              <a:lnSpc>
                <a:spcPct val="100000"/>
              </a:lnSpc>
              <a:spcBef>
                <a:spcPts val="1400"/>
              </a:spcBef>
              <a:buNone/>
            </a:pPr>
            <a:r>
              <a:rPr lang="en-US" sz="1700" b="1" u="sng" dirty="0">
                <a:solidFill>
                  <a:schemeClr val="accent3">
                    <a:lumMod val="25000"/>
                  </a:schemeClr>
                </a:solidFill>
                <a:latin typeface="Abadi" panose="020B0604020104020204" pitchFamily="34" charset="0"/>
              </a:rPr>
              <a:t>Summary of All Results</a:t>
            </a:r>
            <a:r>
              <a:rPr lang="en-US" sz="1700" dirty="0">
                <a:solidFill>
                  <a:schemeClr val="accent3">
                    <a:lumMod val="25000"/>
                  </a:schemeClr>
                </a:solidFill>
                <a:latin typeface="Abadi" panose="020B0604020104020204" pitchFamily="34" charset="0"/>
              </a:rPr>
              <a:t>:</a:t>
            </a:r>
          </a:p>
          <a:p>
            <a:pPr>
              <a:lnSpc>
                <a:spcPct val="100000"/>
              </a:lnSpc>
              <a:spcBef>
                <a:spcPts val="1400"/>
              </a:spcBef>
            </a:pPr>
            <a:r>
              <a:rPr lang="en-US" sz="1700" u="sng" dirty="0">
                <a:solidFill>
                  <a:schemeClr val="tx1"/>
                </a:solidFill>
                <a:latin typeface="Abadi" panose="020B0604020104020204" pitchFamily="34" charset="0"/>
              </a:rPr>
              <a:t>Exploratory data analysis results</a:t>
            </a:r>
            <a:r>
              <a:rPr lang="en-US" sz="1700" dirty="0">
                <a:solidFill>
                  <a:schemeClr val="tx1"/>
                </a:solidFill>
                <a:latin typeface="Abadi" panose="020B0604020104020204" pitchFamily="34" charset="0"/>
              </a:rPr>
              <a:t>: The success rate of launches increases over time; KSC LC-39A has the highest success rate among the launch sites; orbits ES-L1, GEO, HEO, and SSO have a 100% success rate.</a:t>
            </a:r>
          </a:p>
          <a:p>
            <a:pPr>
              <a:lnSpc>
                <a:spcPct val="100000"/>
              </a:lnSpc>
              <a:spcBef>
                <a:spcPts val="1400"/>
              </a:spcBef>
            </a:pPr>
            <a:r>
              <a:rPr lang="en-US" sz="1700" u="sng" dirty="0">
                <a:solidFill>
                  <a:schemeClr val="tx1"/>
                </a:solidFill>
                <a:latin typeface="Abadi" panose="020B0604020104020204" pitchFamily="34" charset="0"/>
              </a:rPr>
              <a:t>Interactive analytics demo in screenshots</a:t>
            </a:r>
            <a:r>
              <a:rPr lang="en-US" sz="1700" dirty="0">
                <a:solidFill>
                  <a:schemeClr val="tx1"/>
                </a:solidFill>
                <a:latin typeface="Abadi" panose="020B0604020104020204" pitchFamily="34" charset="0"/>
              </a:rPr>
              <a:t>:  Most of the launch sites are in proximity to the equator and all of the launch sites are close to the coast.</a:t>
            </a:r>
          </a:p>
          <a:p>
            <a:pPr>
              <a:lnSpc>
                <a:spcPct val="100000"/>
              </a:lnSpc>
              <a:spcBef>
                <a:spcPts val="1400"/>
              </a:spcBef>
            </a:pPr>
            <a:r>
              <a:rPr lang="en-US" sz="1700" u="sng" dirty="0">
                <a:solidFill>
                  <a:schemeClr val="tx1"/>
                </a:solidFill>
                <a:latin typeface="Abadi" panose="020B0604020104020204" pitchFamily="34" charset="0"/>
              </a:rPr>
              <a:t>Predictive analysis results</a:t>
            </a:r>
            <a:r>
              <a:rPr lang="en-US" sz="1700" dirty="0">
                <a:solidFill>
                  <a:schemeClr val="tx1"/>
                </a:solidFill>
                <a:latin typeface="Abadi" panose="020B0604020104020204" pitchFamily="34" charset="0"/>
              </a:rPr>
              <a:t>:  we found that the SVM is the best predictive model for our dataset.</a:t>
            </a:r>
            <a:endParaRPr lang="en-US" sz="17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p:cNvSpPr>
            <a:spLocks noGrp="1"/>
          </p:cNvSpPr>
          <p:nvPr>
            <p:ph idx="4294967295"/>
          </p:nvPr>
        </p:nvSpPr>
        <p:spPr>
          <a:xfrm>
            <a:off x="922410" y="4826555"/>
            <a:ext cx="10535562" cy="94805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The total number of successful and failure mission outcomes are listed above.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0256376-89C4-3553-BA5D-94CC3F703426}"/>
              </a:ext>
            </a:extLst>
          </p:cNvPr>
          <p:cNvPicPr>
            <a:picLocks noChangeAspect="1"/>
          </p:cNvPicPr>
          <p:nvPr/>
        </p:nvPicPr>
        <p:blipFill>
          <a:blip r:embed="rId3"/>
          <a:stretch>
            <a:fillRect/>
          </a:stretch>
        </p:blipFill>
        <p:spPr>
          <a:xfrm>
            <a:off x="848608" y="1470010"/>
            <a:ext cx="10535562" cy="310558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p:cNvSpPr>
            <a:spLocks noGrp="1"/>
          </p:cNvSpPr>
          <p:nvPr>
            <p:ph idx="4294967295"/>
          </p:nvPr>
        </p:nvSpPr>
        <p:spPr>
          <a:xfrm>
            <a:off x="961976" y="5677334"/>
            <a:ext cx="10131669" cy="95853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The names of booster versions which have carried the maximum payload mass are displayed above.</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C25AF2E-5328-EEA4-C2B3-537EF1198540}"/>
              </a:ext>
            </a:extLst>
          </p:cNvPr>
          <p:cNvPicPr>
            <a:picLocks noChangeAspect="1"/>
          </p:cNvPicPr>
          <p:nvPr/>
        </p:nvPicPr>
        <p:blipFill>
          <a:blip r:embed="rId3"/>
          <a:stretch>
            <a:fillRect/>
          </a:stretch>
        </p:blipFill>
        <p:spPr>
          <a:xfrm>
            <a:off x="899387" y="1412239"/>
            <a:ext cx="10393225" cy="413406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p:cNvSpPr>
            <a:spLocks noGrp="1"/>
          </p:cNvSpPr>
          <p:nvPr>
            <p:ph idx="4294967295"/>
          </p:nvPr>
        </p:nvSpPr>
        <p:spPr>
          <a:xfrm>
            <a:off x="980361" y="5793351"/>
            <a:ext cx="9745589" cy="866082"/>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Explanation:  The successful ground pad landing outcomes, their booster versions, and launch site names for the month in year 2017 are listed above. [</a:t>
            </a:r>
            <a:r>
              <a:rPr lang="en-US" sz="2200" dirty="0">
                <a:solidFill>
                  <a:schemeClr val="accent3">
                    <a:lumMod val="25000"/>
                  </a:schemeClr>
                </a:solidFill>
                <a:latin typeface="Abadi"/>
                <a:hlinkClick r:id="rId3" action="ppaction://hlinksldjump"/>
              </a:rPr>
              <a:t>5</a:t>
            </a:r>
            <a:r>
              <a:rPr lang="en-US" sz="2200" dirty="0">
                <a:solidFill>
                  <a:schemeClr val="accent3">
                    <a:lumMod val="25000"/>
                  </a:schemeClr>
                </a:solidFill>
                <a:latin typeface="Abadi"/>
              </a:rPr>
              <a:t>]</a:t>
            </a:r>
            <a:endParaRPr lang="en-US" dirty="0">
              <a:solidFill>
                <a:schemeClr val="accent3">
                  <a:lumMod val="25000"/>
                </a:schemeClr>
              </a:solidFill>
              <a:latin typeface="Abadi"/>
            </a:endParaRP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2017 Launch Records</a:t>
            </a:r>
          </a:p>
        </p:txBody>
      </p:sp>
      <p:pic>
        <p:nvPicPr>
          <p:cNvPr id="6" name="Picture 5">
            <a:extLst>
              <a:ext uri="{FF2B5EF4-FFF2-40B4-BE49-F238E27FC236}">
                <a16:creationId xmlns:a16="http://schemas.microsoft.com/office/drawing/2014/main" id="{BD6B94FC-CACC-7737-3551-044A99600EDC}"/>
              </a:ext>
            </a:extLst>
          </p:cNvPr>
          <p:cNvPicPr>
            <a:picLocks noChangeAspect="1"/>
          </p:cNvPicPr>
          <p:nvPr/>
        </p:nvPicPr>
        <p:blipFill>
          <a:blip r:embed="rId4"/>
          <a:stretch>
            <a:fillRect/>
          </a:stretch>
        </p:blipFill>
        <p:spPr>
          <a:xfrm>
            <a:off x="980361" y="1410064"/>
            <a:ext cx="9860359" cy="419570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p:cNvSpPr>
            <a:spLocks noGrp="1"/>
          </p:cNvSpPr>
          <p:nvPr>
            <p:ph idx="4294967295"/>
          </p:nvPr>
        </p:nvSpPr>
        <p:spPr>
          <a:xfrm>
            <a:off x="891930" y="5777764"/>
            <a:ext cx="9745589" cy="89725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Ranking the count of landing outcomes between 2010-06-04 and 2017-03-20 in descending order.</a:t>
            </a:r>
          </a:p>
        </p:txBody>
      </p:sp>
      <p:sp>
        <p:nvSpPr>
          <p:cNvPr id="3" name="Title 1"/>
          <p:cNvSpPr txBox="1"/>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163FBFA-4E91-4EA2-5DF5-60C7C9DF864C}"/>
              </a:ext>
            </a:extLst>
          </p:cNvPr>
          <p:cNvPicPr>
            <a:picLocks noChangeAspect="1"/>
          </p:cNvPicPr>
          <p:nvPr/>
        </p:nvPicPr>
        <p:blipFill>
          <a:blip r:embed="rId3"/>
          <a:stretch>
            <a:fillRect/>
          </a:stretch>
        </p:blipFill>
        <p:spPr>
          <a:xfrm>
            <a:off x="874067" y="1437298"/>
            <a:ext cx="10307488" cy="417847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p:cNvSpPr>
            <a:spLocks noGrp="1"/>
          </p:cNvSpPr>
          <p:nvPr>
            <p:ph idx="4294967295"/>
          </p:nvPr>
        </p:nvSpPr>
        <p:spPr>
          <a:xfrm>
            <a:off x="770011" y="1825625"/>
            <a:ext cx="3873109" cy="4493725"/>
          </a:xfrm>
          <a:prstGeom prst="rect">
            <a:avLst/>
          </a:prstGeom>
        </p:spPr>
        <p:txBody>
          <a:bodyPr lIns="91440" tIns="45720" rIns="91440" bIns="45720" anchor="t">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a:rPr>
              <a:t>Explanation:</a:t>
            </a:r>
          </a:p>
          <a:p>
            <a:pPr>
              <a:lnSpc>
                <a:spcPct val="100000"/>
              </a:lnSpc>
              <a:spcBef>
                <a:spcPts val="1400"/>
              </a:spcBef>
            </a:pPr>
            <a:r>
              <a:rPr lang="en-US" sz="2200" dirty="0">
                <a:solidFill>
                  <a:schemeClr val="accent3">
                    <a:lumMod val="25000"/>
                  </a:schemeClr>
                </a:solidFill>
                <a:latin typeface="Abadi"/>
              </a:rPr>
              <a:t>Most of the launch sites are close to the equator.  This is because the Earth is rotating faster at the equator (approximately 1670 km/hour) than at other latitudes.  This high rotational velocity will help a rocket launched near the equator achieve and stay in orbit.</a:t>
            </a:r>
          </a:p>
          <a:p>
            <a:pPr>
              <a:lnSpc>
                <a:spcPct val="100000"/>
              </a:lnSpc>
              <a:spcBef>
                <a:spcPts val="1400"/>
              </a:spcBef>
            </a:pPr>
            <a:r>
              <a:rPr lang="en-US" sz="2200" dirty="0">
                <a:solidFill>
                  <a:schemeClr val="accent3">
                    <a:lumMod val="25000"/>
                  </a:schemeClr>
                </a:solidFill>
                <a:latin typeface="Abadi"/>
              </a:rPr>
              <a:t>All launch sites are near the coast to minimize the risk of debris damaging people or property in the event of a mission failure.</a:t>
            </a:r>
          </a:p>
        </p:txBody>
      </p:sp>
      <p:sp>
        <p:nvSpPr>
          <p:cNvPr id="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 Markers on a US Map</a:t>
            </a:r>
          </a:p>
        </p:txBody>
      </p:sp>
      <p:pic>
        <p:nvPicPr>
          <p:cNvPr id="4" name="Picture 3">
            <a:extLst>
              <a:ext uri="{FF2B5EF4-FFF2-40B4-BE49-F238E27FC236}">
                <a16:creationId xmlns:a16="http://schemas.microsoft.com/office/drawing/2014/main" id="{C4F8492B-6138-0F3D-678D-AC4DFBCDC1D6}"/>
              </a:ext>
            </a:extLst>
          </p:cNvPr>
          <p:cNvPicPr>
            <a:picLocks noChangeAspect="1"/>
          </p:cNvPicPr>
          <p:nvPr/>
        </p:nvPicPr>
        <p:blipFill>
          <a:blip r:embed="rId3"/>
          <a:stretch>
            <a:fillRect/>
          </a:stretch>
        </p:blipFill>
        <p:spPr>
          <a:xfrm>
            <a:off x="4937760" y="1944481"/>
            <a:ext cx="6624320" cy="408109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p:cNvSpPr>
            <a:spLocks noGrp="1"/>
          </p:cNvSpPr>
          <p:nvPr>
            <p:ph idx="4294967295"/>
          </p:nvPr>
        </p:nvSpPr>
        <p:spPr>
          <a:xfrm>
            <a:off x="770011" y="1473114"/>
            <a:ext cx="4696070" cy="484623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Explanation:</a:t>
            </a:r>
          </a:p>
          <a:p>
            <a:pPr>
              <a:lnSpc>
                <a:spcPct val="100000"/>
              </a:lnSpc>
              <a:spcBef>
                <a:spcPts val="1400"/>
              </a:spcBef>
            </a:pPr>
            <a:r>
              <a:rPr lang="en-US" sz="2200" dirty="0">
                <a:solidFill>
                  <a:schemeClr val="accent3">
                    <a:lumMod val="25000"/>
                  </a:schemeClr>
                </a:solidFill>
                <a:latin typeface="Abadi"/>
              </a:rPr>
              <a:t>Using the color-labeled markers, we can identify which launch sites have relatively high success rates, with </a:t>
            </a:r>
            <a:r>
              <a:rPr lang="en-US" sz="2200" dirty="0">
                <a:solidFill>
                  <a:srgbClr val="00B050"/>
                </a:solidFill>
                <a:latin typeface="Abadi"/>
              </a:rPr>
              <a:t>green marker </a:t>
            </a:r>
            <a:r>
              <a:rPr lang="en-US" sz="2200" dirty="0">
                <a:solidFill>
                  <a:schemeClr val="accent3">
                    <a:lumMod val="25000"/>
                  </a:schemeClr>
                </a:solidFill>
                <a:latin typeface="Abadi"/>
              </a:rPr>
              <a:t>indicating successful launch and </a:t>
            </a:r>
            <a:r>
              <a:rPr lang="en-US" sz="2200" dirty="0">
                <a:solidFill>
                  <a:srgbClr val="FF0000"/>
                </a:solidFill>
                <a:latin typeface="Abadi"/>
              </a:rPr>
              <a:t>red marker </a:t>
            </a:r>
            <a:r>
              <a:rPr lang="en-US" sz="2200" dirty="0">
                <a:solidFill>
                  <a:schemeClr val="accent3">
                    <a:lumMod val="25000"/>
                  </a:schemeClr>
                </a:solidFill>
                <a:latin typeface="Abadi"/>
              </a:rPr>
              <a:t>indicating a failed launch.</a:t>
            </a:r>
          </a:p>
          <a:p>
            <a:pPr>
              <a:lnSpc>
                <a:spcPct val="100000"/>
              </a:lnSpc>
              <a:spcBef>
                <a:spcPts val="1400"/>
              </a:spcBef>
            </a:pPr>
            <a:r>
              <a:rPr lang="en-US" sz="2200" dirty="0">
                <a:solidFill>
                  <a:schemeClr val="accent3">
                    <a:lumMod val="25000"/>
                  </a:schemeClr>
                </a:solidFill>
                <a:latin typeface="Abadi"/>
              </a:rPr>
              <a:t>Launch site CCAFS SLC-40 has a relatively low success rate (3/7 or 42.9%).</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Outcomes on the Map</a:t>
            </a:r>
          </a:p>
        </p:txBody>
      </p:sp>
      <p:pic>
        <p:nvPicPr>
          <p:cNvPr id="4" name="Picture 3">
            <a:extLst>
              <a:ext uri="{FF2B5EF4-FFF2-40B4-BE49-F238E27FC236}">
                <a16:creationId xmlns:a16="http://schemas.microsoft.com/office/drawing/2014/main" id="{817D7CB9-89AF-00CA-3A5E-055F25D35D7C}"/>
              </a:ext>
            </a:extLst>
          </p:cNvPr>
          <p:cNvPicPr>
            <a:picLocks noChangeAspect="1"/>
          </p:cNvPicPr>
          <p:nvPr/>
        </p:nvPicPr>
        <p:blipFill>
          <a:blip r:embed="rId3"/>
          <a:stretch>
            <a:fillRect/>
          </a:stretch>
        </p:blipFill>
        <p:spPr>
          <a:xfrm>
            <a:off x="5685266" y="1473115"/>
            <a:ext cx="5439934" cy="48462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p:cNvSpPr>
            <a:spLocks noGrp="1"/>
          </p:cNvSpPr>
          <p:nvPr>
            <p:ph idx="4294967295"/>
          </p:nvPr>
        </p:nvSpPr>
        <p:spPr>
          <a:xfrm>
            <a:off x="861451" y="1517968"/>
            <a:ext cx="4594470" cy="4628662"/>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From visual analysis of CCAFS SLC-40, we see that it is:</a:t>
            </a:r>
          </a:p>
          <a:p>
            <a:pPr lvl="2">
              <a:lnSpc>
                <a:spcPct val="100000"/>
              </a:lnSpc>
              <a:spcBef>
                <a:spcPts val="1400"/>
              </a:spcBef>
            </a:pPr>
            <a:r>
              <a:rPr lang="en-US" sz="1600" dirty="0">
                <a:solidFill>
                  <a:schemeClr val="accent3">
                    <a:lumMod val="25000"/>
                  </a:schemeClr>
                </a:solidFill>
                <a:latin typeface="Abadi" panose="020B0604020104020204" pitchFamily="34" charset="0"/>
              </a:rPr>
              <a:t>21.96 km from the nearest railway</a:t>
            </a:r>
          </a:p>
          <a:p>
            <a:pPr lvl="2">
              <a:lnSpc>
                <a:spcPct val="100000"/>
              </a:lnSpc>
              <a:spcBef>
                <a:spcPts val="1400"/>
              </a:spcBef>
            </a:pPr>
            <a:r>
              <a:rPr lang="en-US" sz="1600" dirty="0">
                <a:solidFill>
                  <a:schemeClr val="accent3">
                    <a:lumMod val="25000"/>
                  </a:schemeClr>
                </a:solidFill>
                <a:latin typeface="Abadi" panose="020B0604020104020204" pitchFamily="34" charset="0"/>
              </a:rPr>
              <a:t>26.88 km from the nearest highway</a:t>
            </a:r>
          </a:p>
          <a:p>
            <a:pPr lvl="2">
              <a:lnSpc>
                <a:spcPct val="100000"/>
              </a:lnSpc>
              <a:spcBef>
                <a:spcPts val="1400"/>
              </a:spcBef>
            </a:pPr>
            <a:r>
              <a:rPr lang="en-US" sz="1600" dirty="0">
                <a:solidFill>
                  <a:schemeClr val="accent3">
                    <a:lumMod val="25000"/>
                  </a:schemeClr>
                </a:solidFill>
                <a:latin typeface="Abadi" panose="020B0604020104020204" pitchFamily="34" charset="0"/>
              </a:rPr>
              <a:t>0.866 km from the nearest coastline</a:t>
            </a:r>
          </a:p>
          <a:p>
            <a:pPr lvl="2">
              <a:lnSpc>
                <a:spcPct val="100000"/>
              </a:lnSpc>
              <a:spcBef>
                <a:spcPts val="1400"/>
              </a:spcBef>
            </a:pPr>
            <a:r>
              <a:rPr lang="en-US" sz="1600" dirty="0">
                <a:solidFill>
                  <a:schemeClr val="accent3">
                    <a:lumMod val="25000"/>
                  </a:schemeClr>
                </a:solidFill>
                <a:latin typeface="Abadi" panose="020B0604020104020204" pitchFamily="34" charset="0"/>
              </a:rPr>
              <a:t>23.23 from the nearest city</a:t>
            </a:r>
            <a:endParaRPr lang="en-US" sz="16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 failed rocket can cover distances such as 15 to 20 kilometers in a few seconds, making them potentially dangerous in densely populated areas.</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CCAFS SLC-40 to Proximities</a:t>
            </a:r>
          </a:p>
        </p:txBody>
      </p:sp>
      <p:pic>
        <p:nvPicPr>
          <p:cNvPr id="4" name="Picture 3">
            <a:extLst>
              <a:ext uri="{FF2B5EF4-FFF2-40B4-BE49-F238E27FC236}">
                <a16:creationId xmlns:a16="http://schemas.microsoft.com/office/drawing/2014/main" id="{5008F899-2CDC-4B50-9F86-50D88D9E9386}"/>
              </a:ext>
            </a:extLst>
          </p:cNvPr>
          <p:cNvPicPr>
            <a:picLocks noChangeAspect="1"/>
          </p:cNvPicPr>
          <p:nvPr/>
        </p:nvPicPr>
        <p:blipFill>
          <a:blip r:embed="rId3"/>
          <a:stretch>
            <a:fillRect/>
          </a:stretch>
        </p:blipFill>
        <p:spPr>
          <a:xfrm>
            <a:off x="5670566" y="1582968"/>
            <a:ext cx="6088411" cy="422855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p:cNvSpPr>
            <a:spLocks noGrp="1"/>
          </p:cNvSpPr>
          <p:nvPr>
            <p:ph idx="4294967295"/>
          </p:nvPr>
        </p:nvSpPr>
        <p:spPr>
          <a:xfrm>
            <a:off x="911176" y="5253565"/>
            <a:ext cx="10374435" cy="77200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Explanation:  The pie chart shows that </a:t>
            </a:r>
            <a:r>
              <a:rPr lang="en-US" sz="2200" dirty="0">
                <a:latin typeface="Abadi"/>
              </a:rPr>
              <a:t>KSC LC-39A </a:t>
            </a:r>
            <a:r>
              <a:rPr lang="en-US" sz="2200" dirty="0">
                <a:solidFill>
                  <a:schemeClr val="accent3">
                    <a:lumMod val="25000"/>
                  </a:schemeClr>
                </a:solidFill>
                <a:latin typeface="Abadi"/>
              </a:rPr>
              <a:t>has the most successful launches among the launch sites.</a:t>
            </a:r>
            <a:endParaRPr lang="en-US" dirty="0">
              <a:solidFill>
                <a:schemeClr val="accent3">
                  <a:lumMod val="25000"/>
                </a:schemeClr>
              </a:solidFill>
              <a:latin typeface="Abadi"/>
            </a:endParaRP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Picture 6">
            <a:extLst>
              <a:ext uri="{FF2B5EF4-FFF2-40B4-BE49-F238E27FC236}">
                <a16:creationId xmlns:a16="http://schemas.microsoft.com/office/drawing/2014/main" id="{9A97BA43-17CE-7DE6-9D8B-155130248786}"/>
              </a:ext>
            </a:extLst>
          </p:cNvPr>
          <p:cNvPicPr>
            <a:picLocks noChangeAspect="1"/>
          </p:cNvPicPr>
          <p:nvPr/>
        </p:nvPicPr>
        <p:blipFill>
          <a:blip r:embed="rId3"/>
          <a:stretch>
            <a:fillRect/>
          </a:stretch>
        </p:blipFill>
        <p:spPr>
          <a:xfrm>
            <a:off x="885098" y="1709497"/>
            <a:ext cx="10421804" cy="34390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nchor="ctr">
            <a:normAutofit/>
          </a:bodyPr>
          <a:lstStyle/>
          <a:p>
            <a:pPr>
              <a:spcAft>
                <a:spcPts val="600"/>
              </a:spcAft>
            </a:pPr>
            <a:fld id="{5075537C-CA84-1446-933C-8E9D027F9201}" type="slidenum">
              <a:rPr lang="en-US" smtClean="0"/>
              <a:t>4</a:t>
            </a:fld>
            <a:endParaRPr lang="en-US" dirty="0"/>
          </a:p>
        </p:txBody>
      </p:sp>
      <p:sp>
        <p:nvSpPr>
          <p:cNvPr id="19" name="Title 1"/>
          <p:cNvSpPr txBox="1"/>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p:cNvSpPr txBox="1"/>
          <p:nvPr/>
        </p:nvSpPr>
        <p:spPr>
          <a:xfrm>
            <a:off x="958696" y="1406097"/>
            <a:ext cx="10399485" cy="51816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2000" dirty="0">
                <a:solidFill>
                  <a:schemeClr val="accent3">
                    <a:lumMod val="25000"/>
                  </a:schemeClr>
                </a:solidFill>
                <a:latin typeface="Abadi" panose="020B0604020104020204" pitchFamily="34" charset="0"/>
              </a:rPr>
              <a:t>SpaceX, a leading company in the commercial space industry, strives to make space travel more cost effective.  The company developed the Falcon 9 rocket, which costs $62 million per launch because of its novel reuse of the first stage; other companies in commercial space travel, which do not reuse the first stage, charge $165 million per launch.  Therefore, assuming the first stage can be reused, determining the success of a first-stage landing can determine the cost per launch.  We will therefore use public data and machine learning models to predict if SpaceX (or a competing company) can reuse the first stage.</a:t>
            </a:r>
          </a:p>
          <a:p>
            <a:pPr>
              <a:spcBef>
                <a:spcPts val="1400"/>
              </a:spcBef>
            </a:pPr>
            <a:r>
              <a:rPr lang="en-US" sz="2000" dirty="0">
                <a:solidFill>
                  <a:schemeClr val="accent3">
                    <a:lumMod val="25000"/>
                  </a:schemeClr>
                </a:solidFill>
                <a:latin typeface="Abadi" panose="020B0604020104020204" pitchFamily="34" charset="0"/>
              </a:rPr>
              <a:t>For this project, we will explore answers to the following questions:</a:t>
            </a:r>
          </a:p>
          <a:p>
            <a:pPr lvl="1">
              <a:spcBef>
                <a:spcPts val="1400"/>
              </a:spcBef>
            </a:pPr>
            <a:r>
              <a:rPr lang="en-US" sz="2000" dirty="0">
                <a:solidFill>
                  <a:schemeClr val="accent3">
                    <a:lumMod val="25000"/>
                  </a:schemeClr>
                </a:solidFill>
                <a:latin typeface="Abadi" panose="020B0604020104020204" pitchFamily="34" charset="0"/>
              </a:rPr>
              <a:t>How do variables such as payload mass, launch site, number of flights, and orbits affect the success of the first-stage landing?</a:t>
            </a:r>
          </a:p>
          <a:p>
            <a:pPr lvl="1">
              <a:spcBef>
                <a:spcPts val="1400"/>
              </a:spcBef>
            </a:pPr>
            <a:r>
              <a:rPr lang="en-US" sz="2000" dirty="0">
                <a:solidFill>
                  <a:schemeClr val="accent3">
                    <a:lumMod val="25000"/>
                  </a:schemeClr>
                </a:solidFill>
                <a:latin typeface="Abadi" panose="020B0604020104020204" pitchFamily="34" charset="0"/>
              </a:rPr>
              <a:t>Does the rate of successful landings increase over time?</a:t>
            </a:r>
          </a:p>
          <a:p>
            <a:pPr lvl="1">
              <a:spcBef>
                <a:spcPts val="1400"/>
              </a:spcBef>
            </a:pPr>
            <a:r>
              <a:rPr lang="en-US" sz="2000" dirty="0">
                <a:solidFill>
                  <a:schemeClr val="accent3">
                    <a:lumMod val="25000"/>
                  </a:schemeClr>
                </a:solidFill>
                <a:latin typeface="Abadi" panose="020B0604020104020204" pitchFamily="34" charset="0"/>
              </a:rPr>
              <a:t>What is the best predictive method that can be applied for binary classification?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p:cNvSpPr>
            <a:spLocks noGrp="1"/>
          </p:cNvSpPr>
          <p:nvPr>
            <p:ph idx="4294967295"/>
          </p:nvPr>
        </p:nvSpPr>
        <p:spPr>
          <a:xfrm>
            <a:off x="861451" y="5329137"/>
            <a:ext cx="10515600" cy="89725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Explanation:  </a:t>
            </a:r>
            <a:r>
              <a:rPr lang="en-US" sz="2200" dirty="0">
                <a:latin typeface="Abadi"/>
              </a:rPr>
              <a:t>KSC LC-39A </a:t>
            </a:r>
            <a:r>
              <a:rPr lang="en-US" sz="2200" dirty="0">
                <a:solidFill>
                  <a:schemeClr val="accent3">
                    <a:lumMod val="25000"/>
                  </a:schemeClr>
                </a:solidFill>
                <a:latin typeface="Abadi"/>
              </a:rPr>
              <a:t>has the highest launch success rate (76.9%) with 10 successful and 3 failed launches.</a:t>
            </a:r>
          </a:p>
        </p:txBody>
      </p:sp>
      <p:sp>
        <p:nvSpPr>
          <p:cNvPr id="8"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4" name="Picture 3">
            <a:extLst>
              <a:ext uri="{FF2B5EF4-FFF2-40B4-BE49-F238E27FC236}">
                <a16:creationId xmlns:a16="http://schemas.microsoft.com/office/drawing/2014/main" id="{86D560EA-FF79-B513-0230-1392DB8B5B8B}"/>
              </a:ext>
            </a:extLst>
          </p:cNvPr>
          <p:cNvPicPr>
            <a:picLocks noChangeAspect="1"/>
          </p:cNvPicPr>
          <p:nvPr/>
        </p:nvPicPr>
        <p:blipFill>
          <a:blip r:embed="rId3"/>
          <a:stretch>
            <a:fillRect/>
          </a:stretch>
        </p:blipFill>
        <p:spPr>
          <a:xfrm>
            <a:off x="861451" y="1505028"/>
            <a:ext cx="10515600" cy="36232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p:cNvSpPr>
            <a:spLocks noGrp="1"/>
          </p:cNvSpPr>
          <p:nvPr>
            <p:ph idx="4294967295"/>
          </p:nvPr>
        </p:nvSpPr>
        <p:spPr>
          <a:xfrm>
            <a:off x="888669" y="5270558"/>
            <a:ext cx="10414662" cy="755015"/>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  The chart shows that payloads between </a:t>
            </a:r>
            <a:r>
              <a:rPr lang="en-US" sz="2200" dirty="0">
                <a:latin typeface="Abadi" panose="020B0604020104020204" pitchFamily="34" charset="0"/>
              </a:rPr>
              <a:t>2000 kg and 5000 kg </a:t>
            </a:r>
            <a:r>
              <a:rPr lang="en-US" sz="2200" dirty="0">
                <a:solidFill>
                  <a:schemeClr val="accent3">
                    <a:lumMod val="25000"/>
                  </a:schemeClr>
                </a:solidFill>
                <a:latin typeface="Abadi" panose="020B0604020104020204" pitchFamily="34" charset="0"/>
              </a:rPr>
              <a:t>have the highest success rate.</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versus Launch Outcome for All Sites</a:t>
            </a:r>
          </a:p>
        </p:txBody>
      </p:sp>
      <p:pic>
        <p:nvPicPr>
          <p:cNvPr id="7" name="Picture 6">
            <a:extLst>
              <a:ext uri="{FF2B5EF4-FFF2-40B4-BE49-F238E27FC236}">
                <a16:creationId xmlns:a16="http://schemas.microsoft.com/office/drawing/2014/main" id="{11263D08-8EC3-67BF-7918-82852BF90AEF}"/>
              </a:ext>
            </a:extLst>
          </p:cNvPr>
          <p:cNvPicPr>
            <a:picLocks noChangeAspect="1"/>
          </p:cNvPicPr>
          <p:nvPr/>
        </p:nvPicPr>
        <p:blipFill>
          <a:blip r:embed="rId3"/>
          <a:stretch>
            <a:fillRect/>
          </a:stretch>
        </p:blipFill>
        <p:spPr>
          <a:xfrm>
            <a:off x="706462" y="1590806"/>
            <a:ext cx="10642698" cy="360095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p:cNvSpPr>
            <a:spLocks noGrp="1"/>
          </p:cNvSpPr>
          <p:nvPr>
            <p:ph type="body" sz="half" idx="4294967295"/>
          </p:nvPr>
        </p:nvSpPr>
        <p:spPr>
          <a:xfrm>
            <a:off x="770011" y="1523206"/>
            <a:ext cx="4330310" cy="4684554"/>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Based on the scores of the test set, we cannot identify which model performed best, as all four models had the same scores and accuracy. This may be due to the small dataset used.</a:t>
            </a:r>
          </a:p>
          <a:p>
            <a:pPr>
              <a:lnSpc>
                <a:spcPct val="100000"/>
              </a:lnSpc>
              <a:spcBef>
                <a:spcPts val="1400"/>
              </a:spcBef>
            </a:pPr>
            <a:r>
              <a:rPr lang="en-US" sz="2200" dirty="0">
                <a:solidFill>
                  <a:schemeClr val="accent3">
                    <a:lumMod val="25000"/>
                  </a:schemeClr>
                </a:solidFill>
                <a:latin typeface="Abadi" panose="020B0604020104020204" pitchFamily="34" charset="0"/>
              </a:rPr>
              <a:t>When using the entire dataset, the best model is the SVM, which had highest scores and the highest accuracy.</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B78CA38-7349-8465-63EA-209E05991068}"/>
              </a:ext>
            </a:extLst>
          </p:cNvPr>
          <p:cNvPicPr>
            <a:picLocks noChangeAspect="1"/>
          </p:cNvPicPr>
          <p:nvPr/>
        </p:nvPicPr>
        <p:blipFill>
          <a:blip r:embed="rId3"/>
          <a:stretch>
            <a:fillRect/>
          </a:stretch>
        </p:blipFill>
        <p:spPr>
          <a:xfrm>
            <a:off x="6096000" y="2284870"/>
            <a:ext cx="4815840" cy="1509346"/>
          </a:xfrm>
          <a:prstGeom prst="rect">
            <a:avLst/>
          </a:prstGeom>
        </p:spPr>
      </p:pic>
      <p:pic>
        <p:nvPicPr>
          <p:cNvPr id="7" name="Picture 6">
            <a:extLst>
              <a:ext uri="{FF2B5EF4-FFF2-40B4-BE49-F238E27FC236}">
                <a16:creationId xmlns:a16="http://schemas.microsoft.com/office/drawing/2014/main" id="{61236D00-888A-71AE-2A70-1CE17316F4A3}"/>
              </a:ext>
            </a:extLst>
          </p:cNvPr>
          <p:cNvPicPr>
            <a:picLocks noChangeAspect="1"/>
          </p:cNvPicPr>
          <p:nvPr/>
        </p:nvPicPr>
        <p:blipFill>
          <a:blip r:embed="rId4"/>
          <a:stretch>
            <a:fillRect/>
          </a:stretch>
        </p:blipFill>
        <p:spPr>
          <a:xfrm>
            <a:off x="6096000" y="4510886"/>
            <a:ext cx="4815840" cy="1509346"/>
          </a:xfrm>
          <a:prstGeom prst="rect">
            <a:avLst/>
          </a:prstGeom>
        </p:spPr>
      </p:pic>
      <p:sp>
        <p:nvSpPr>
          <p:cNvPr id="8" name="TextBox 7">
            <a:extLst>
              <a:ext uri="{FF2B5EF4-FFF2-40B4-BE49-F238E27FC236}">
                <a16:creationId xmlns:a16="http://schemas.microsoft.com/office/drawing/2014/main" id="{41564B34-3C1A-EBA1-5E85-800B852C6D57}"/>
              </a:ext>
            </a:extLst>
          </p:cNvPr>
          <p:cNvSpPr txBox="1"/>
          <p:nvPr/>
        </p:nvSpPr>
        <p:spPr>
          <a:xfrm>
            <a:off x="6027811" y="1630700"/>
            <a:ext cx="4111869" cy="369332"/>
          </a:xfrm>
          <a:prstGeom prst="rect">
            <a:avLst/>
          </a:prstGeom>
          <a:noFill/>
        </p:spPr>
        <p:txBody>
          <a:bodyPr wrap="square" rtlCol="0">
            <a:spAutoFit/>
          </a:bodyPr>
          <a:lstStyle/>
          <a:p>
            <a:r>
              <a:rPr lang="en-US" dirty="0"/>
              <a:t>Scores and Accuracy of the Test Set</a:t>
            </a:r>
          </a:p>
        </p:txBody>
      </p:sp>
      <p:sp>
        <p:nvSpPr>
          <p:cNvPr id="10" name="TextBox 9">
            <a:extLst>
              <a:ext uri="{FF2B5EF4-FFF2-40B4-BE49-F238E27FC236}">
                <a16:creationId xmlns:a16="http://schemas.microsoft.com/office/drawing/2014/main" id="{7F1FB044-0A64-64CD-EC28-F0F36F09F147}"/>
              </a:ext>
            </a:extLst>
          </p:cNvPr>
          <p:cNvSpPr txBox="1"/>
          <p:nvPr/>
        </p:nvSpPr>
        <p:spPr>
          <a:xfrm>
            <a:off x="6027811" y="3967885"/>
            <a:ext cx="4111869" cy="369332"/>
          </a:xfrm>
          <a:prstGeom prst="rect">
            <a:avLst/>
          </a:prstGeom>
          <a:noFill/>
        </p:spPr>
        <p:txBody>
          <a:bodyPr wrap="square" rtlCol="0">
            <a:spAutoFit/>
          </a:bodyPr>
          <a:lstStyle/>
          <a:p>
            <a:r>
              <a:rPr lang="en-US" dirty="0"/>
              <a:t>Scores and Accuracy of the Entire Data Set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p:cNvSpPr>
            <a:spLocks noGrp="1"/>
          </p:cNvSpPr>
          <p:nvPr>
            <p:ph type="body" sz="half" idx="4294967295"/>
          </p:nvPr>
        </p:nvSpPr>
        <p:spPr>
          <a:xfrm>
            <a:off x="912251" y="1762760"/>
            <a:ext cx="4574149" cy="337820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Explanation:</a:t>
            </a:r>
          </a:p>
          <a:p>
            <a:pPr>
              <a:lnSpc>
                <a:spcPct val="100000"/>
              </a:lnSpc>
              <a:spcBef>
                <a:spcPts val="1400"/>
              </a:spcBef>
            </a:pPr>
            <a:r>
              <a:rPr lang="en-US" sz="2200" dirty="0">
                <a:solidFill>
                  <a:schemeClr val="accent3">
                    <a:lumMod val="25000"/>
                  </a:schemeClr>
                </a:solidFill>
                <a:latin typeface="Abadi" panose="020B0604020104020204" pitchFamily="34" charset="0"/>
              </a:rPr>
              <a:t>As shown in the confusion matrix of the SVM, the most accurate model,</a:t>
            </a:r>
            <a:r>
              <a:rPr lang="en-US" sz="2200" dirty="0">
                <a:latin typeface="Abadi" panose="020B0604020104020204" pitchFamily="34" charset="0"/>
              </a:rPr>
              <a:t> </a:t>
            </a:r>
            <a:r>
              <a:rPr lang="en-US" sz="2200" dirty="0">
                <a:solidFill>
                  <a:schemeClr val="accent3">
                    <a:lumMod val="25000"/>
                  </a:schemeClr>
                </a:solidFill>
                <a:latin typeface="Abadi" panose="020B0604020104020204" pitchFamily="34" charset="0"/>
              </a:rPr>
              <a:t>distinctions can be made among the different outcomes.  However, this model has some difficulty with false positives.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9B4C7F8-F779-F75C-2C55-872F8BBA34ED}"/>
              </a:ext>
            </a:extLst>
          </p:cNvPr>
          <p:cNvPicPr>
            <a:picLocks noChangeAspect="1"/>
          </p:cNvPicPr>
          <p:nvPr/>
        </p:nvPicPr>
        <p:blipFill>
          <a:blip r:embed="rId3"/>
          <a:stretch>
            <a:fillRect/>
          </a:stretch>
        </p:blipFill>
        <p:spPr>
          <a:xfrm>
            <a:off x="5674603" y="1523058"/>
            <a:ext cx="5611008" cy="440116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3"/>
          <p:cNvSpPr>
            <a:spLocks noGrp="1"/>
          </p:cNvSpPr>
          <p:nvPr>
            <p:ph sz="half" idx="4294967295"/>
          </p:nvPr>
        </p:nvSpPr>
        <p:spPr>
          <a:xfrm>
            <a:off x="770011" y="1405956"/>
            <a:ext cx="10515600" cy="4835356"/>
          </a:xfrm>
          <a:prstGeom prst="rect">
            <a:avLst/>
          </a:prstGeom>
        </p:spPr>
        <p:txBody>
          <a:bodyPr>
            <a:normAutofit fontScale="92500" lnSpcReduction="10000"/>
          </a:bodyPr>
          <a:lstStyle/>
          <a:p>
            <a:pPr marL="0" indent="0">
              <a:lnSpc>
                <a:spcPct val="100000"/>
              </a:lnSpc>
              <a:spcBef>
                <a:spcPts val="1400"/>
              </a:spcBef>
              <a:buNone/>
            </a:pPr>
            <a:r>
              <a:rPr lang="en-US" sz="2200" dirty="0">
                <a:latin typeface="Abadi" panose="020B0604020104020204" pitchFamily="34" charset="0"/>
              </a:rPr>
              <a:t>Our initial research gave us some results to apply to future research:</a:t>
            </a:r>
          </a:p>
          <a:p>
            <a:pPr lvl="1">
              <a:lnSpc>
                <a:spcPct val="100000"/>
              </a:lnSpc>
              <a:spcBef>
                <a:spcPts val="1400"/>
              </a:spcBef>
            </a:pPr>
            <a:r>
              <a:rPr lang="en-US" sz="1900" dirty="0">
                <a:latin typeface="Abadi" panose="020B0604020104020204" pitchFamily="34" charset="0"/>
              </a:rPr>
              <a:t>SVM i</a:t>
            </a:r>
            <a:r>
              <a:rPr lang="en-US" sz="1900" dirty="0">
                <a:solidFill>
                  <a:schemeClr val="accent3">
                    <a:lumMod val="25000"/>
                  </a:schemeClr>
                </a:solidFill>
                <a:latin typeface="Abadi" panose="020B0604020104020204" pitchFamily="34" charset="0"/>
              </a:rPr>
              <a:t>s the best predictive model for the dataset.</a:t>
            </a:r>
          </a:p>
          <a:p>
            <a:pPr lvl="1">
              <a:lnSpc>
                <a:spcPct val="100000"/>
              </a:lnSpc>
              <a:spcBef>
                <a:spcPts val="1400"/>
              </a:spcBef>
            </a:pPr>
            <a:r>
              <a:rPr lang="en-US" sz="1900" dirty="0">
                <a:solidFill>
                  <a:schemeClr val="accent3">
                    <a:lumMod val="25000"/>
                  </a:schemeClr>
                </a:solidFill>
                <a:latin typeface="Abadi" panose="020B0604020104020204" pitchFamily="34" charset="0"/>
              </a:rPr>
              <a:t>Most of the launch sites are in proximity to the equator and all of the launch sites are close to the coast.</a:t>
            </a:r>
          </a:p>
          <a:p>
            <a:pPr lvl="1">
              <a:lnSpc>
                <a:spcPct val="100000"/>
              </a:lnSpc>
              <a:spcBef>
                <a:spcPts val="1400"/>
              </a:spcBef>
            </a:pPr>
            <a:r>
              <a:rPr lang="en-US" sz="1900" dirty="0">
                <a:solidFill>
                  <a:schemeClr val="accent3">
                    <a:lumMod val="25000"/>
                  </a:schemeClr>
                </a:solidFill>
                <a:latin typeface="Abadi" panose="020B0604020104020204" pitchFamily="34" charset="0"/>
              </a:rPr>
              <a:t>The success rate of launches increases over time.</a:t>
            </a:r>
          </a:p>
          <a:p>
            <a:pPr lvl="1">
              <a:lnSpc>
                <a:spcPct val="100000"/>
              </a:lnSpc>
              <a:spcBef>
                <a:spcPts val="1400"/>
              </a:spcBef>
            </a:pPr>
            <a:r>
              <a:rPr lang="en-US" sz="1900" dirty="0">
                <a:latin typeface="Abadi" panose="020B0604020104020204" pitchFamily="34" charset="0"/>
              </a:rPr>
              <a:t>KSC LC-39A </a:t>
            </a:r>
            <a:r>
              <a:rPr lang="en-US" sz="1900" dirty="0">
                <a:solidFill>
                  <a:schemeClr val="accent3">
                    <a:lumMod val="25000"/>
                  </a:schemeClr>
                </a:solidFill>
                <a:latin typeface="Abadi" panose="020B0604020104020204" pitchFamily="34" charset="0"/>
              </a:rPr>
              <a:t>has the highest success rate among the launch sites.</a:t>
            </a:r>
          </a:p>
          <a:p>
            <a:pPr lvl="1">
              <a:lnSpc>
                <a:spcPct val="100000"/>
              </a:lnSpc>
              <a:spcBef>
                <a:spcPts val="1400"/>
              </a:spcBef>
            </a:pPr>
            <a:r>
              <a:rPr lang="en-US" sz="1900" dirty="0">
                <a:solidFill>
                  <a:schemeClr val="accent3">
                    <a:lumMod val="25000"/>
                  </a:schemeClr>
                </a:solidFill>
                <a:latin typeface="Abadi" panose="020B0604020104020204" pitchFamily="34" charset="0"/>
              </a:rPr>
              <a:t>Orbits ES-L1, GEO, HEO, and SSO have a </a:t>
            </a:r>
            <a:r>
              <a:rPr lang="en-US" sz="1900" dirty="0">
                <a:latin typeface="Abadi" panose="020B0604020104020204" pitchFamily="34" charset="0"/>
              </a:rPr>
              <a:t>100%</a:t>
            </a:r>
            <a:r>
              <a:rPr lang="en-US" sz="1900" dirty="0">
                <a:solidFill>
                  <a:schemeClr val="accent3">
                    <a:lumMod val="25000"/>
                  </a:schemeClr>
                </a:solidFill>
                <a:latin typeface="Abadi" panose="020B0604020104020204" pitchFamily="34" charset="0"/>
              </a:rPr>
              <a:t> success rate.</a:t>
            </a:r>
          </a:p>
          <a:p>
            <a:pPr marL="0" lvl="1"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lvl="1" indent="0">
              <a:lnSpc>
                <a:spcPct val="100000"/>
              </a:lnSpc>
              <a:spcBef>
                <a:spcPts val="1400"/>
              </a:spcBef>
              <a:buNone/>
            </a:pPr>
            <a:r>
              <a:rPr lang="en-US" sz="2200" dirty="0">
                <a:solidFill>
                  <a:schemeClr val="accent3">
                    <a:lumMod val="25000"/>
                  </a:schemeClr>
                </a:solidFill>
                <a:latin typeface="Abadi" panose="020B0604020104020204" pitchFamily="34" charset="0"/>
              </a:rPr>
              <a:t>For future research, we can build upon our initial results by employing a larger data set and apply the SVM model and other success factors to those data.  We can then determine if the same observations that we made in this initial study are generalizable to a larger scale data set.  Also, we can see if our results can be replicated by other data scientists, which would aid in our research into booster rocket technology and their cost effectiveness.</a:t>
            </a:r>
          </a:p>
        </p:txBody>
      </p:sp>
      <p:sp>
        <p:nvSpPr>
          <p:cNvPr id="9"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a:t>
            </a:r>
            <a:endParaRPr lang="en-US" dirty="0">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3"/>
          <p:cNvSpPr>
            <a:spLocks noGrp="1"/>
          </p:cNvSpPr>
          <p:nvPr>
            <p:ph sz="half" idx="4294967295"/>
          </p:nvPr>
        </p:nvSpPr>
        <p:spPr>
          <a:xfrm>
            <a:off x="770011" y="1380967"/>
            <a:ext cx="10515600" cy="4351338"/>
          </a:xfrm>
          <a:prstGeom prst="rect">
            <a:avLst/>
          </a:prstGeom>
        </p:spPr>
        <p:txBody>
          <a:bodyPr>
            <a:normAutofit/>
          </a:bodyPr>
          <a:lstStyle/>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Endnotes:</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[1]  I linked the pdf version of the Interactive Map with Folium Notebook because more of the Notebook could be viewed in the pdf version (due to GitHub’s limitations in supporting Folium maps).  The link to actual Interactive Map with Folium is here: </a:t>
            </a:r>
            <a:r>
              <a:rPr lang="en-US" sz="1600" dirty="0">
                <a:hlinkClick r:id="rId4"/>
              </a:rPr>
              <a:t>GitHub link for Interactive Map with Folium Notebook</a:t>
            </a:r>
            <a:r>
              <a:rPr lang="en-US" sz="1600" dirty="0"/>
              <a:t>.</a:t>
            </a:r>
          </a:p>
          <a:p>
            <a:pPr marL="0" indent="0">
              <a:lnSpc>
                <a:spcPct val="100000"/>
              </a:lnSpc>
              <a:spcBef>
                <a:spcPts val="1400"/>
              </a:spcBef>
              <a:buNone/>
            </a:pPr>
            <a:r>
              <a:rPr lang="en-US" sz="1600" dirty="0">
                <a:latin typeface="Abadi" panose="020B0604020104020204" pitchFamily="34" charset="0"/>
              </a:rPr>
              <a:t>[2]  Because the lab for Plotly Dash was not conducted in Jupyter Lab, I could not save the notebook.  Therefore, I made the link to the Python code used for the lab</a:t>
            </a:r>
            <a:r>
              <a:rPr lang="en-US" sz="1600" dirty="0"/>
              <a:t>.</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[3]  On page 28, I show the first successful drone ship landing since it was required to do during the lab.  The template had “First Successful Ground Landing Date,” which I did not follow.</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[4]  On page 29, I show the successful ground pad landings with payload between 4000 kg and 6000 kg since it was required to do during the lab.  The template had “Successful Drone Ship Landing with Payload between 4000 and 6000.”</a:t>
            </a:r>
          </a:p>
          <a:p>
            <a:pPr marL="0" indent="0">
              <a:lnSpc>
                <a:spcPct val="100000"/>
              </a:lnSpc>
              <a:spcBef>
                <a:spcPts val="1400"/>
              </a:spcBef>
              <a:buNone/>
            </a:pPr>
            <a:r>
              <a:rPr lang="en-US" sz="1600" dirty="0">
                <a:solidFill>
                  <a:schemeClr val="accent3">
                    <a:lumMod val="25000"/>
                  </a:schemeClr>
                </a:solidFill>
                <a:latin typeface="Abadi" panose="020B0604020104020204" pitchFamily="34" charset="0"/>
              </a:rPr>
              <a:t>[5]  On page 32, I queried 2017 launch records since that was what was required in the lab.  The template had “2015 Launch Records” in the heading.</a:t>
            </a:r>
          </a:p>
        </p:txBody>
      </p:sp>
      <p:sp>
        <p:nvSpPr>
          <p:cNvPr id="11"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6" name="TextBox 5"/>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p:cNvSpPr txBox="1"/>
          <p:nvPr/>
        </p:nvSpPr>
        <p:spPr>
          <a:xfrm>
            <a:off x="770011" y="1196953"/>
            <a:ext cx="10068834" cy="539688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buFont typeface="Courier New" panose="02070309020205020404" pitchFamily="49" charset="0"/>
              <a:buChar char="o"/>
            </a:pPr>
            <a:r>
              <a:rPr lang="en-US" sz="7200" dirty="0">
                <a:solidFill>
                  <a:schemeClr val="tx1"/>
                </a:solidFill>
                <a:latin typeface="Abadi"/>
              </a:rPr>
              <a:t>Using SpaceX REST API and Web Scraping from Wikipedia</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buFont typeface="Courier New" panose="02070309020205020404" pitchFamily="49" charset="0"/>
              <a:buChar char="o"/>
            </a:pPr>
            <a:r>
              <a:rPr lang="en-US" sz="7200" dirty="0">
                <a:solidFill>
                  <a:schemeClr val="tx1"/>
                </a:solidFill>
                <a:latin typeface="Abadi"/>
              </a:rPr>
              <a:t>Filtering the data; handling with missing value; applying One Hot Encoding to prepare the data to a binary classification</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buFont typeface="Courier New" panose="02070309020205020404" pitchFamily="49" charset="0"/>
              <a:buChar char="o"/>
            </a:pPr>
            <a:r>
              <a:rPr lang="en-US" sz="7200" dirty="0">
                <a:solidFill>
                  <a:schemeClr val="tx1"/>
                </a:solidFill>
                <a:latin typeface="Abadi"/>
              </a:rPr>
              <a:t>Building, tuning, and evaluation of classification models to ensure the best results.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p:cNvSpPr>
            <a:spLocks noGrp="1"/>
          </p:cNvSpPr>
          <p:nvPr>
            <p:ph idx="4294967295"/>
          </p:nvPr>
        </p:nvSpPr>
        <p:spPr>
          <a:xfrm>
            <a:off x="770011" y="1367632"/>
            <a:ext cx="10515600" cy="5155088"/>
          </a:xfrm>
          <a:prstGeom prst="rect">
            <a:avLst/>
          </a:prstGeom>
        </p:spPr>
        <p:txBody>
          <a:bodyPr/>
          <a:lstStyle/>
          <a:p>
            <a:r>
              <a:rPr lang="en-US" sz="2400" dirty="0"/>
              <a:t>The data collection process employed API requests from SpaceX REST API and Web Scraping data from a table in SpaceX’s Wikipedia page.</a:t>
            </a:r>
          </a:p>
          <a:p>
            <a:pPr marL="0" indent="0">
              <a:buNone/>
            </a:pPr>
            <a:endParaRPr lang="en-US" sz="2400" dirty="0"/>
          </a:p>
          <a:p>
            <a:r>
              <a:rPr lang="en-US" sz="2400" dirty="0"/>
              <a:t>I used both data collection methods to obtain the needed information on the launches to conduct a more detailed analysis. </a:t>
            </a:r>
          </a:p>
          <a:p>
            <a:pPr marL="0" indent="0">
              <a:buNone/>
            </a:pPr>
            <a:endParaRPr lang="en-US" sz="2400" dirty="0"/>
          </a:p>
          <a:p>
            <a:r>
              <a:rPr lang="en-US" sz="2400" dirty="0"/>
              <a:t>I obtained the following data columns using SpaceX REST API:</a:t>
            </a:r>
          </a:p>
          <a:p>
            <a:pPr lvl="1">
              <a:buFont typeface="Courier New" panose="02070309020205020404" pitchFamily="49" charset="0"/>
              <a:buChar char="o"/>
            </a:pPr>
            <a:r>
              <a:rPr lang="en-US" sz="2000" dirty="0"/>
              <a:t>FlightNumber, Date, BoosterVersion, PayloadMass, Orbit, LaunchSite, Outcome, Flights, GridFins, Reused, Legs, LandingPad, Block, ReusedCount, Serial, Longitude, Latitude.</a:t>
            </a:r>
          </a:p>
          <a:p>
            <a:pPr marL="457200" lvl="1" indent="0">
              <a:buNone/>
            </a:pPr>
            <a:endParaRPr lang="en-US" sz="2000" dirty="0"/>
          </a:p>
          <a:p>
            <a:r>
              <a:rPr lang="en-US" sz="2400" dirty="0"/>
              <a:t>I obtained the following data columns using Web Scraping:</a:t>
            </a:r>
          </a:p>
          <a:p>
            <a:pPr lvl="1">
              <a:buFont typeface="Courier New" panose="02070309020205020404" pitchFamily="49" charset="0"/>
              <a:buChar char="o"/>
            </a:pPr>
            <a:r>
              <a:rPr lang="en-US" sz="2000" dirty="0"/>
              <a:t>Flight No., Launch Site, Payload, PayLoadMass, Orbit, Customer, Launch 	outcome, Version Booster, Booster landing, Date, Time.</a:t>
            </a:r>
          </a:p>
        </p:txBody>
      </p:sp>
      <p:sp>
        <p:nvSpPr>
          <p:cNvPr id="12"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p:cNvSpPr>
            <a:spLocks noGrp="1"/>
          </p:cNvSpPr>
          <p:nvPr>
            <p:ph type="body" sz="half" idx="4294967295"/>
          </p:nvPr>
        </p:nvSpPr>
        <p:spPr>
          <a:xfrm>
            <a:off x="2667666" y="5792414"/>
            <a:ext cx="7237603" cy="703478"/>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1800" dirty="0">
                <a:hlinkClick r:id="rId3"/>
              </a:rPr>
              <a:t>GitHub URL for SpaceX API Notebook</a:t>
            </a:r>
            <a:endParaRPr lang="en-US" sz="1800" dirty="0">
              <a:solidFill>
                <a:schemeClr val="accent3">
                  <a:lumMod val="25000"/>
                </a:schemeClr>
              </a:solidFill>
              <a:latin typeface="Abadi" panose="020B0604020104020204" pitchFamily="34" charset="0"/>
            </a:endParaRPr>
          </a:p>
          <a:p>
            <a:endParaRPr lang="en-US" sz="1800" dirty="0"/>
          </a:p>
          <a:p>
            <a:pPr marL="0" indent="0">
              <a:buNone/>
            </a:pPr>
            <a:endParaRPr lang="en-US"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3F41B30C-27A5-9C8D-4D03-DDC594CDB092}"/>
              </a:ext>
            </a:extLst>
          </p:cNvPr>
          <p:cNvGraphicFramePr/>
          <p:nvPr>
            <p:extLst>
              <p:ext uri="{D42A27DB-BD31-4B8C-83A1-F6EECF244321}">
                <p14:modId xmlns:p14="http://schemas.microsoft.com/office/powerpoint/2010/main" val="2244968649"/>
              </p:ext>
            </p:extLst>
          </p:nvPr>
        </p:nvGraphicFramePr>
        <p:xfrm>
          <a:off x="838200" y="1422402"/>
          <a:ext cx="10515600" cy="41351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p:cNvSpPr>
            <a:spLocks noGrp="1"/>
          </p:cNvSpPr>
          <p:nvPr>
            <p:ph type="body" sz="half" idx="4294967295"/>
          </p:nvPr>
        </p:nvSpPr>
        <p:spPr>
          <a:xfrm>
            <a:off x="828431" y="5569827"/>
            <a:ext cx="10398760" cy="549050"/>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1800" dirty="0">
                <a:hlinkClick r:id="rId3"/>
              </a:rPr>
              <a:t>GitHub URL for Data Collection with Web Scraping Notebook</a:t>
            </a:r>
            <a:endParaRPr lang="en-US" sz="1800" dirty="0"/>
          </a:p>
        </p:txBody>
      </p:sp>
      <p:sp>
        <p:nvSpPr>
          <p:cNvPr id="4" name="Title 1"/>
          <p:cNvSpPr txBox="1"/>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p>
        </p:txBody>
      </p:sp>
      <p:graphicFrame>
        <p:nvGraphicFramePr>
          <p:cNvPr id="2" name="Diagram 1">
            <a:extLst>
              <a:ext uri="{FF2B5EF4-FFF2-40B4-BE49-F238E27FC236}">
                <a16:creationId xmlns:a16="http://schemas.microsoft.com/office/drawing/2014/main" id="{3F41B30C-27A5-9C8D-4D03-DDC594CDB092}"/>
              </a:ext>
            </a:extLst>
          </p:cNvPr>
          <p:cNvGraphicFramePr/>
          <p:nvPr>
            <p:extLst>
              <p:ext uri="{D42A27DB-BD31-4B8C-83A1-F6EECF244321}">
                <p14:modId xmlns:p14="http://schemas.microsoft.com/office/powerpoint/2010/main" val="2977582923"/>
              </p:ext>
            </p:extLst>
          </p:nvPr>
        </p:nvGraphicFramePr>
        <p:xfrm>
          <a:off x="958834" y="1358303"/>
          <a:ext cx="10274332" cy="43263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6180693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449</TotalTime>
  <Words>3285</Words>
  <Application>Microsoft Office PowerPoint</Application>
  <PresentationFormat>Widescreen</PresentationFormat>
  <Paragraphs>275</Paragraphs>
  <Slides>47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Courier New</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Mike Lee</cp:lastModifiedBy>
  <cp:revision>203</cp:revision>
  <dcterms:created xsi:type="dcterms:W3CDTF">2021-04-29T18:58:00Z</dcterms:created>
  <dcterms:modified xsi:type="dcterms:W3CDTF">2022-11-26T22:24:08Z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ICV">
    <vt:lpwstr>0E727723E82C4F14A8E830ACEBE87183</vt:lpwstr>
  </property>
  <property fmtid="{D5CDD505-2E9C-101B-9397-08002B2CF9AE}" pid="4" name="KSOProductBuildVer">
    <vt:lpwstr>1033-11.2.0.11156</vt:lpwstr>
  </property>
</Properties>
</file>